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493" r:id="rId2"/>
    <p:sldId id="292" r:id="rId3"/>
    <p:sldId id="293" r:id="rId4"/>
    <p:sldId id="337" r:id="rId5"/>
    <p:sldId id="336" r:id="rId6"/>
    <p:sldId id="338" r:id="rId7"/>
    <p:sldId id="339" r:id="rId8"/>
    <p:sldId id="340" r:id="rId9"/>
    <p:sldId id="342" r:id="rId10"/>
    <p:sldId id="343" r:id="rId11"/>
    <p:sldId id="344" r:id="rId12"/>
    <p:sldId id="346" r:id="rId13"/>
    <p:sldId id="347" r:id="rId14"/>
    <p:sldId id="349" r:id="rId15"/>
    <p:sldId id="377" r:id="rId16"/>
    <p:sldId id="350" r:id="rId17"/>
    <p:sldId id="351" r:id="rId18"/>
    <p:sldId id="378" r:id="rId19"/>
    <p:sldId id="353" r:id="rId20"/>
    <p:sldId id="379" r:id="rId21"/>
    <p:sldId id="354" r:id="rId22"/>
    <p:sldId id="355" r:id="rId23"/>
    <p:sldId id="358" r:id="rId24"/>
    <p:sldId id="373" r:id="rId25"/>
    <p:sldId id="360" r:id="rId26"/>
    <p:sldId id="361" r:id="rId27"/>
    <p:sldId id="363" r:id="rId28"/>
    <p:sldId id="371" r:id="rId29"/>
    <p:sldId id="362" r:id="rId30"/>
    <p:sldId id="364" r:id="rId31"/>
    <p:sldId id="372" r:id="rId32"/>
    <p:sldId id="365" r:id="rId33"/>
    <p:sldId id="366" r:id="rId34"/>
    <p:sldId id="367" r:id="rId35"/>
    <p:sldId id="368" r:id="rId36"/>
    <p:sldId id="370" r:id="rId37"/>
    <p:sldId id="518" r:id="rId3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87C0"/>
    <a:srgbClr val="FF3333"/>
    <a:srgbClr val="8A441B"/>
    <a:srgbClr val="C0A78A"/>
    <a:srgbClr val="FF6600"/>
    <a:srgbClr val="33AB33"/>
    <a:srgbClr val="33CCFF"/>
    <a:srgbClr val="3399FF"/>
    <a:srgbClr val="FF505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242" autoAdjust="0"/>
  </p:normalViewPr>
  <p:slideViewPr>
    <p:cSldViewPr>
      <p:cViewPr varScale="1">
        <p:scale>
          <a:sx n="64" d="100"/>
          <a:sy n="64" d="100"/>
        </p:scale>
        <p:origin x="134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204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梓畅 林" userId="b3c34d1b-7389-45d4-9b70-98ec1828b169" providerId="ADAL" clId="{72501462-0DB5-4623-9B3D-410F452279C4}"/>
    <pc:docChg chg="undo redo custSel modSld">
      <pc:chgData name="梓畅 林" userId="b3c34d1b-7389-45d4-9b70-98ec1828b169" providerId="ADAL" clId="{72501462-0DB5-4623-9B3D-410F452279C4}" dt="2022-12-11T06:56:53.633" v="1196" actId="1076"/>
      <pc:docMkLst>
        <pc:docMk/>
      </pc:docMkLst>
      <pc:sldChg chg="modSp">
        <pc:chgData name="梓畅 林" userId="b3c34d1b-7389-45d4-9b70-98ec1828b169" providerId="ADAL" clId="{72501462-0DB5-4623-9B3D-410F452279C4}" dt="2022-12-11T04:20:17.738" v="2" actId="14100"/>
        <pc:sldMkLst>
          <pc:docMk/>
          <pc:sldMk cId="2000665029" sldId="292"/>
        </pc:sldMkLst>
        <pc:spChg chg="mod">
          <ac:chgData name="梓畅 林" userId="b3c34d1b-7389-45d4-9b70-98ec1828b169" providerId="ADAL" clId="{72501462-0DB5-4623-9B3D-410F452279C4}" dt="2022-12-11T04:20:17.738" v="2" actId="14100"/>
          <ac:spMkLst>
            <pc:docMk/>
            <pc:sldMk cId="2000665029" sldId="292"/>
            <ac:spMk id="3" creationId="{190448E4-537D-4971-87FE-14431A93359E}"/>
          </ac:spMkLst>
        </pc:spChg>
      </pc:sldChg>
      <pc:sldChg chg="addSp delSp modSp">
        <pc:chgData name="梓畅 林" userId="b3c34d1b-7389-45d4-9b70-98ec1828b169" providerId="ADAL" clId="{72501462-0DB5-4623-9B3D-410F452279C4}" dt="2022-12-11T06:00:39.961" v="690" actId="1076"/>
        <pc:sldMkLst>
          <pc:docMk/>
          <pc:sldMk cId="2252914909" sldId="293"/>
        </pc:sldMkLst>
        <pc:spChg chg="mod">
          <ac:chgData name="梓畅 林" userId="b3c34d1b-7389-45d4-9b70-98ec1828b169" providerId="ADAL" clId="{72501462-0DB5-4623-9B3D-410F452279C4}" dt="2022-12-11T05:58:02.212" v="633"/>
          <ac:spMkLst>
            <pc:docMk/>
            <pc:sldMk cId="2252914909" sldId="293"/>
            <ac:spMk id="3" creationId="{290DED0A-F38B-4992-9AE5-791F1F05CA31}"/>
          </ac:spMkLst>
        </pc:spChg>
        <pc:spChg chg="mod">
          <ac:chgData name="梓畅 林" userId="b3c34d1b-7389-45d4-9b70-98ec1828b169" providerId="ADAL" clId="{72501462-0DB5-4623-9B3D-410F452279C4}" dt="2022-12-11T04:26:14.960" v="105" actId="1036"/>
          <ac:spMkLst>
            <pc:docMk/>
            <pc:sldMk cId="2252914909" sldId="293"/>
            <ac:spMk id="33" creationId="{20C62D33-16A2-48AB-BB01-F27D810DA489}"/>
          </ac:spMkLst>
        </pc:spChg>
        <pc:spChg chg="mod">
          <ac:chgData name="梓畅 林" userId="b3c34d1b-7389-45d4-9b70-98ec1828b169" providerId="ADAL" clId="{72501462-0DB5-4623-9B3D-410F452279C4}" dt="2022-12-11T04:26:28.607" v="116" actId="1036"/>
          <ac:spMkLst>
            <pc:docMk/>
            <pc:sldMk cId="2252914909" sldId="293"/>
            <ac:spMk id="70" creationId="{2A2B70C4-E10F-4FAA-90C0-0238A402EAAE}"/>
          </ac:spMkLst>
        </pc:spChg>
        <pc:spChg chg="add del">
          <ac:chgData name="梓畅 林" userId="b3c34d1b-7389-45d4-9b70-98ec1828b169" providerId="ADAL" clId="{72501462-0DB5-4623-9B3D-410F452279C4}" dt="2022-12-11T04:23:39.047" v="54" actId="478"/>
          <ac:spMkLst>
            <pc:docMk/>
            <pc:sldMk cId="2252914909" sldId="293"/>
            <ac:spMk id="114" creationId="{25F16800-BAB9-49D0-BBFE-EFFC7A15C736}"/>
          </ac:spMkLst>
        </pc:spChg>
        <pc:spChg chg="add del mod">
          <ac:chgData name="梓畅 林" userId="b3c34d1b-7389-45d4-9b70-98ec1828b169" providerId="ADAL" clId="{72501462-0DB5-4623-9B3D-410F452279C4}" dt="2022-12-11T04:24:22.781" v="58" actId="692"/>
          <ac:spMkLst>
            <pc:docMk/>
            <pc:sldMk cId="2252914909" sldId="293"/>
            <ac:spMk id="115" creationId="{FB86BFEF-DF94-4F66-A13A-12B892020E90}"/>
          </ac:spMkLst>
        </pc:spChg>
        <pc:spChg chg="add del">
          <ac:chgData name="梓畅 林" userId="b3c34d1b-7389-45d4-9b70-98ec1828b169" providerId="ADAL" clId="{72501462-0DB5-4623-9B3D-410F452279C4}" dt="2022-12-11T04:23:38.338" v="53" actId="478"/>
          <ac:spMkLst>
            <pc:docMk/>
            <pc:sldMk cId="2252914909" sldId="293"/>
            <ac:spMk id="116" creationId="{888B5EE9-21DF-44F1-A2F3-D49C1590DD0A}"/>
          </ac:spMkLst>
        </pc:spChg>
        <pc:spChg chg="mod">
          <ac:chgData name="梓畅 林" userId="b3c34d1b-7389-45d4-9b70-98ec1828b169" providerId="ADAL" clId="{72501462-0DB5-4623-9B3D-410F452279C4}" dt="2022-12-11T04:28:15.503" v="136" actId="14100"/>
          <ac:spMkLst>
            <pc:docMk/>
            <pc:sldMk cId="2252914909" sldId="293"/>
            <ac:spMk id="124" creationId="{A487A9F9-6E9B-46DA-ADEA-63DD827374CD}"/>
          </ac:spMkLst>
        </pc:spChg>
        <pc:spChg chg="mod">
          <ac:chgData name="梓畅 林" userId="b3c34d1b-7389-45d4-9b70-98ec1828b169" providerId="ADAL" clId="{72501462-0DB5-4623-9B3D-410F452279C4}" dt="2022-12-11T04:28:10.589" v="134" actId="403"/>
          <ac:spMkLst>
            <pc:docMk/>
            <pc:sldMk cId="2252914909" sldId="293"/>
            <ac:spMk id="125" creationId="{C7063432-F86A-430F-9D0D-AE72022991F0}"/>
          </ac:spMkLst>
        </pc:spChg>
        <pc:spChg chg="mod">
          <ac:chgData name="梓畅 林" userId="b3c34d1b-7389-45d4-9b70-98ec1828b169" providerId="ADAL" clId="{72501462-0DB5-4623-9B3D-410F452279C4}" dt="2022-12-11T04:21:00.559" v="45" actId="20577"/>
          <ac:spMkLst>
            <pc:docMk/>
            <pc:sldMk cId="2252914909" sldId="293"/>
            <ac:spMk id="133" creationId="{09EA02AE-BA9A-478F-8D21-14CC8A9085DE}"/>
          </ac:spMkLst>
        </pc:spChg>
        <pc:grpChg chg="mod">
          <ac:chgData name="梓畅 林" userId="b3c34d1b-7389-45d4-9b70-98ec1828b169" providerId="ADAL" clId="{72501462-0DB5-4623-9B3D-410F452279C4}" dt="2022-12-11T06:00:39.961" v="690" actId="1076"/>
          <ac:grpSpMkLst>
            <pc:docMk/>
            <pc:sldMk cId="2252914909" sldId="293"/>
            <ac:grpSpMk id="4" creationId="{2760E095-BE1B-4D41-B1F7-100B54547A3F}"/>
          </ac:grpSpMkLst>
        </pc:grpChg>
        <pc:grpChg chg="mod">
          <ac:chgData name="梓畅 林" userId="b3c34d1b-7389-45d4-9b70-98ec1828b169" providerId="ADAL" clId="{72501462-0DB5-4623-9B3D-410F452279C4}" dt="2022-12-11T06:00:39.961" v="690" actId="1076"/>
          <ac:grpSpMkLst>
            <pc:docMk/>
            <pc:sldMk cId="2252914909" sldId="293"/>
            <ac:grpSpMk id="5" creationId="{B0D5080A-363A-4584-A35C-5F4513E4BEE0}"/>
          </ac:grpSpMkLst>
        </pc:grpChg>
        <pc:cxnChg chg="add mod">
          <ac:chgData name="梓畅 林" userId="b3c34d1b-7389-45d4-9b70-98ec1828b169" providerId="ADAL" clId="{72501462-0DB5-4623-9B3D-410F452279C4}" dt="2022-12-11T04:23:37.575" v="51" actId="571"/>
          <ac:cxnSpMkLst>
            <pc:docMk/>
            <pc:sldMk cId="2252914909" sldId="293"/>
            <ac:cxnSpMk id="51" creationId="{130AEBDB-5137-480F-AA7C-00E377554AEE}"/>
          </ac:cxnSpMkLst>
        </pc:cxnChg>
        <pc:cxnChg chg="mod">
          <ac:chgData name="梓畅 林" userId="b3c34d1b-7389-45d4-9b70-98ec1828b169" providerId="ADAL" clId="{72501462-0DB5-4623-9B3D-410F452279C4}" dt="2022-12-11T04:28:25.167" v="137" actId="14100"/>
          <ac:cxnSpMkLst>
            <pc:docMk/>
            <pc:sldMk cId="2252914909" sldId="293"/>
            <ac:cxnSpMk id="92" creationId="{FC701F03-73B2-4DE7-A548-35E0CC73EE02}"/>
          </ac:cxnSpMkLst>
        </pc:cxnChg>
        <pc:cxnChg chg="add del mod">
          <ac:chgData name="梓畅 林" userId="b3c34d1b-7389-45d4-9b70-98ec1828b169" providerId="ADAL" clId="{72501462-0DB5-4623-9B3D-410F452279C4}" dt="2022-12-11T04:24:29.316" v="61" actId="108"/>
          <ac:cxnSpMkLst>
            <pc:docMk/>
            <pc:sldMk cId="2252914909" sldId="293"/>
            <ac:cxnSpMk id="117" creationId="{7934CD7D-1A83-46E1-8931-34FC83C26C90}"/>
          </ac:cxnSpMkLst>
        </pc:cxnChg>
        <pc:cxnChg chg="mod">
          <ac:chgData name="梓畅 林" userId="b3c34d1b-7389-45d4-9b70-98ec1828b169" providerId="ADAL" clId="{72501462-0DB5-4623-9B3D-410F452279C4}" dt="2022-12-11T04:24:26.389" v="60" actId="1076"/>
          <ac:cxnSpMkLst>
            <pc:docMk/>
            <pc:sldMk cId="2252914909" sldId="293"/>
            <ac:cxnSpMk id="134" creationId="{2F2076B2-830D-41FF-BF07-C4A0C3018CDC}"/>
          </ac:cxnSpMkLst>
        </pc:cxnChg>
      </pc:sldChg>
      <pc:sldChg chg="delSp modSp">
        <pc:chgData name="梓畅 林" userId="b3c34d1b-7389-45d4-9b70-98ec1828b169" providerId="ADAL" clId="{72501462-0DB5-4623-9B3D-410F452279C4}" dt="2022-12-11T06:16:28.365" v="1000" actId="478"/>
        <pc:sldMkLst>
          <pc:docMk/>
          <pc:sldMk cId="330094210" sldId="336"/>
        </pc:sldMkLst>
        <pc:spChg chg="mod">
          <ac:chgData name="梓畅 林" userId="b3c34d1b-7389-45d4-9b70-98ec1828b169" providerId="ADAL" clId="{72501462-0DB5-4623-9B3D-410F452279C4}" dt="2022-12-11T05:59:50.884" v="662" actId="12"/>
          <ac:spMkLst>
            <pc:docMk/>
            <pc:sldMk cId="330094210" sldId="336"/>
            <ac:spMk id="3" creationId="{30DB756D-2E39-49D3-A1D5-523BFF91365B}"/>
          </ac:spMkLst>
        </pc:spChg>
        <pc:spChg chg="mod">
          <ac:chgData name="梓畅 林" userId="b3c34d1b-7389-45d4-9b70-98ec1828b169" providerId="ADAL" clId="{72501462-0DB5-4623-9B3D-410F452279C4}" dt="2022-12-11T04:26:45.948" v="117" actId="403"/>
          <ac:spMkLst>
            <pc:docMk/>
            <pc:sldMk cId="330094210" sldId="336"/>
            <ac:spMk id="69" creationId="{6041DE6C-4A38-429C-9C98-8F533EDE45F4}"/>
          </ac:spMkLst>
        </pc:spChg>
        <pc:spChg chg="mod">
          <ac:chgData name="梓畅 林" userId="b3c34d1b-7389-45d4-9b70-98ec1828b169" providerId="ADAL" clId="{72501462-0DB5-4623-9B3D-410F452279C4}" dt="2022-12-11T04:26:45.948" v="117" actId="403"/>
          <ac:spMkLst>
            <pc:docMk/>
            <pc:sldMk cId="330094210" sldId="336"/>
            <ac:spMk id="71" creationId="{319EF53A-B21B-40F0-A73E-AD1FA15C28C9}"/>
          </ac:spMkLst>
        </pc:spChg>
        <pc:spChg chg="mod">
          <ac:chgData name="梓畅 林" userId="b3c34d1b-7389-45d4-9b70-98ec1828b169" providerId="ADAL" clId="{72501462-0DB5-4623-9B3D-410F452279C4}" dt="2022-12-11T04:26:45.948" v="117" actId="403"/>
          <ac:spMkLst>
            <pc:docMk/>
            <pc:sldMk cId="330094210" sldId="336"/>
            <ac:spMk id="72" creationId="{D1D12402-1795-442C-8E5C-406AA24D582F}"/>
          </ac:spMkLst>
        </pc:spChg>
        <pc:spChg chg="mod">
          <ac:chgData name="梓畅 林" userId="b3c34d1b-7389-45d4-9b70-98ec1828b169" providerId="ADAL" clId="{72501462-0DB5-4623-9B3D-410F452279C4}" dt="2022-12-11T04:26:45.948" v="117" actId="403"/>
          <ac:spMkLst>
            <pc:docMk/>
            <pc:sldMk cId="330094210" sldId="336"/>
            <ac:spMk id="74" creationId="{596F368C-D9D9-4685-A07D-6A99EF5CD4B5}"/>
          </ac:spMkLst>
        </pc:spChg>
        <pc:spChg chg="mod">
          <ac:chgData name="梓畅 林" userId="b3c34d1b-7389-45d4-9b70-98ec1828b169" providerId="ADAL" clId="{72501462-0DB5-4623-9B3D-410F452279C4}" dt="2022-12-11T04:26:45.948" v="117" actId="403"/>
          <ac:spMkLst>
            <pc:docMk/>
            <pc:sldMk cId="330094210" sldId="336"/>
            <ac:spMk id="76" creationId="{4848BC09-0A3E-4CA3-96D4-3CD8835D57DD}"/>
          </ac:spMkLst>
        </pc:spChg>
        <pc:spChg chg="mod">
          <ac:chgData name="梓畅 林" userId="b3c34d1b-7389-45d4-9b70-98ec1828b169" providerId="ADAL" clId="{72501462-0DB5-4623-9B3D-410F452279C4}" dt="2022-12-11T04:26:45.948" v="117" actId="403"/>
          <ac:spMkLst>
            <pc:docMk/>
            <pc:sldMk cId="330094210" sldId="336"/>
            <ac:spMk id="77" creationId="{D3B7A84D-8503-4B1C-9B80-2C79545DEBF3}"/>
          </ac:spMkLst>
        </pc:spChg>
        <pc:spChg chg="mod">
          <ac:chgData name="梓畅 林" userId="b3c34d1b-7389-45d4-9b70-98ec1828b169" providerId="ADAL" clId="{72501462-0DB5-4623-9B3D-410F452279C4}" dt="2022-12-11T04:26:45.948" v="117" actId="403"/>
          <ac:spMkLst>
            <pc:docMk/>
            <pc:sldMk cId="330094210" sldId="336"/>
            <ac:spMk id="78" creationId="{2F0BEC35-0E39-4B9F-A145-204AFF51A7B4}"/>
          </ac:spMkLst>
        </pc:spChg>
        <pc:spChg chg="mod">
          <ac:chgData name="梓畅 林" userId="b3c34d1b-7389-45d4-9b70-98ec1828b169" providerId="ADAL" clId="{72501462-0DB5-4623-9B3D-410F452279C4}" dt="2022-12-11T04:26:45.948" v="117" actId="403"/>
          <ac:spMkLst>
            <pc:docMk/>
            <pc:sldMk cId="330094210" sldId="336"/>
            <ac:spMk id="84" creationId="{0D37E4C8-F00C-4117-8222-E6CFC3393EA3}"/>
          </ac:spMkLst>
        </pc:spChg>
        <pc:spChg chg="mod">
          <ac:chgData name="梓畅 林" userId="b3c34d1b-7389-45d4-9b70-98ec1828b169" providerId="ADAL" clId="{72501462-0DB5-4623-9B3D-410F452279C4}" dt="2022-12-11T04:26:45.948" v="117" actId="403"/>
          <ac:spMkLst>
            <pc:docMk/>
            <pc:sldMk cId="330094210" sldId="336"/>
            <ac:spMk id="86" creationId="{1AA74640-CEEC-40AE-8F04-D53DF29267CB}"/>
          </ac:spMkLst>
        </pc:spChg>
        <pc:spChg chg="mod">
          <ac:chgData name="梓畅 林" userId="b3c34d1b-7389-45d4-9b70-98ec1828b169" providerId="ADAL" clId="{72501462-0DB5-4623-9B3D-410F452279C4}" dt="2022-12-11T04:26:45.948" v="117" actId="403"/>
          <ac:spMkLst>
            <pc:docMk/>
            <pc:sldMk cId="330094210" sldId="336"/>
            <ac:spMk id="87" creationId="{E7347B08-B6E7-4231-91D9-80F9B47AF65A}"/>
          </ac:spMkLst>
        </pc:spChg>
        <pc:spChg chg="mod">
          <ac:chgData name="梓畅 林" userId="b3c34d1b-7389-45d4-9b70-98ec1828b169" providerId="ADAL" clId="{72501462-0DB5-4623-9B3D-410F452279C4}" dt="2022-12-11T04:26:45.948" v="117" actId="403"/>
          <ac:spMkLst>
            <pc:docMk/>
            <pc:sldMk cId="330094210" sldId="336"/>
            <ac:spMk id="88" creationId="{4C68B2CB-4893-4264-9D1E-63BBA0DD6A7E}"/>
          </ac:spMkLst>
        </pc:spChg>
        <pc:spChg chg="mod">
          <ac:chgData name="梓畅 林" userId="b3c34d1b-7389-45d4-9b70-98ec1828b169" providerId="ADAL" clId="{72501462-0DB5-4623-9B3D-410F452279C4}" dt="2022-12-11T04:26:45.948" v="117" actId="403"/>
          <ac:spMkLst>
            <pc:docMk/>
            <pc:sldMk cId="330094210" sldId="336"/>
            <ac:spMk id="90" creationId="{64201DC4-163A-4CBF-963F-5377A7554B44}"/>
          </ac:spMkLst>
        </pc:spChg>
        <pc:spChg chg="mod">
          <ac:chgData name="梓畅 林" userId="b3c34d1b-7389-45d4-9b70-98ec1828b169" providerId="ADAL" clId="{72501462-0DB5-4623-9B3D-410F452279C4}" dt="2022-12-11T04:26:45.948" v="117" actId="403"/>
          <ac:spMkLst>
            <pc:docMk/>
            <pc:sldMk cId="330094210" sldId="336"/>
            <ac:spMk id="95" creationId="{F1E51A7A-4CA0-44C4-A79B-2A396F879810}"/>
          </ac:spMkLst>
        </pc:spChg>
        <pc:spChg chg="mod">
          <ac:chgData name="梓畅 林" userId="b3c34d1b-7389-45d4-9b70-98ec1828b169" providerId="ADAL" clId="{72501462-0DB5-4623-9B3D-410F452279C4}" dt="2022-12-11T04:26:45.948" v="117" actId="403"/>
          <ac:spMkLst>
            <pc:docMk/>
            <pc:sldMk cId="330094210" sldId="336"/>
            <ac:spMk id="96" creationId="{A537D7FF-8CE0-4C5D-BD74-1DF59EC2CE93}"/>
          </ac:spMkLst>
        </pc:spChg>
        <pc:spChg chg="mod">
          <ac:chgData name="梓畅 林" userId="b3c34d1b-7389-45d4-9b70-98ec1828b169" providerId="ADAL" clId="{72501462-0DB5-4623-9B3D-410F452279C4}" dt="2022-12-11T04:26:45.948" v="117" actId="403"/>
          <ac:spMkLst>
            <pc:docMk/>
            <pc:sldMk cId="330094210" sldId="336"/>
            <ac:spMk id="97" creationId="{3B006F09-E840-48C9-B9F0-C4861A2754E4}"/>
          </ac:spMkLst>
        </pc:spChg>
        <pc:spChg chg="mod">
          <ac:chgData name="梓畅 林" userId="b3c34d1b-7389-45d4-9b70-98ec1828b169" providerId="ADAL" clId="{72501462-0DB5-4623-9B3D-410F452279C4}" dt="2022-12-11T04:26:45.948" v="117" actId="403"/>
          <ac:spMkLst>
            <pc:docMk/>
            <pc:sldMk cId="330094210" sldId="336"/>
            <ac:spMk id="99" creationId="{D3714265-741B-4DF5-B113-844CAC7009C4}"/>
          </ac:spMkLst>
        </pc:spChg>
        <pc:spChg chg="del mod">
          <ac:chgData name="梓畅 林" userId="b3c34d1b-7389-45d4-9b70-98ec1828b169" providerId="ADAL" clId="{72501462-0DB5-4623-9B3D-410F452279C4}" dt="2022-12-11T06:16:25.328" v="998" actId="478"/>
          <ac:spMkLst>
            <pc:docMk/>
            <pc:sldMk cId="330094210" sldId="336"/>
            <ac:spMk id="100" creationId="{B420C320-DCD3-4A40-9C8A-CADE31A4F7D4}"/>
          </ac:spMkLst>
        </pc:spChg>
        <pc:spChg chg="del mod">
          <ac:chgData name="梓畅 林" userId="b3c34d1b-7389-45d4-9b70-98ec1828b169" providerId="ADAL" clId="{72501462-0DB5-4623-9B3D-410F452279C4}" dt="2022-12-11T06:16:26.486" v="999" actId="478"/>
          <ac:spMkLst>
            <pc:docMk/>
            <pc:sldMk cId="330094210" sldId="336"/>
            <ac:spMk id="101" creationId="{28B56D38-F47A-408A-B460-E2DC13B6693C}"/>
          </ac:spMkLst>
        </pc:spChg>
        <pc:spChg chg="del mod">
          <ac:chgData name="梓畅 林" userId="b3c34d1b-7389-45d4-9b70-98ec1828b169" providerId="ADAL" clId="{72501462-0DB5-4623-9B3D-410F452279C4}" dt="2022-12-11T06:16:28.365" v="1000" actId="478"/>
          <ac:spMkLst>
            <pc:docMk/>
            <pc:sldMk cId="330094210" sldId="336"/>
            <ac:spMk id="102" creationId="{3747442D-7500-4F24-84AA-F1745EA217AC}"/>
          </ac:spMkLst>
        </pc:spChg>
        <pc:spChg chg="mod">
          <ac:chgData name="梓畅 林" userId="b3c34d1b-7389-45d4-9b70-98ec1828b169" providerId="ADAL" clId="{72501462-0DB5-4623-9B3D-410F452279C4}" dt="2022-12-11T04:26:50.572" v="118" actId="14100"/>
          <ac:spMkLst>
            <pc:docMk/>
            <pc:sldMk cId="330094210" sldId="336"/>
            <ac:spMk id="105" creationId="{642FF8EA-5F16-4534-AB14-D29F83B72B5E}"/>
          </ac:spMkLst>
        </pc:spChg>
        <pc:spChg chg="mod">
          <ac:chgData name="梓畅 林" userId="b3c34d1b-7389-45d4-9b70-98ec1828b169" providerId="ADAL" clId="{72501462-0DB5-4623-9B3D-410F452279C4}" dt="2022-12-11T04:26:50.572" v="118" actId="14100"/>
          <ac:spMkLst>
            <pc:docMk/>
            <pc:sldMk cId="330094210" sldId="336"/>
            <ac:spMk id="106" creationId="{F7DD82AE-3794-448C-AA04-AC9408E62ACF}"/>
          </ac:spMkLst>
        </pc:spChg>
        <pc:spChg chg="mod">
          <ac:chgData name="梓畅 林" userId="b3c34d1b-7389-45d4-9b70-98ec1828b169" providerId="ADAL" clId="{72501462-0DB5-4623-9B3D-410F452279C4}" dt="2022-12-11T04:26:45.948" v="117" actId="403"/>
          <ac:spMkLst>
            <pc:docMk/>
            <pc:sldMk cId="330094210" sldId="336"/>
            <ac:spMk id="131" creationId="{65E6F67F-7478-4FD3-9421-6C288FADF25C}"/>
          </ac:spMkLst>
        </pc:spChg>
        <pc:spChg chg="mod">
          <ac:chgData name="梓畅 林" userId="b3c34d1b-7389-45d4-9b70-98ec1828b169" providerId="ADAL" clId="{72501462-0DB5-4623-9B3D-410F452279C4}" dt="2022-12-11T04:26:45.948" v="117" actId="403"/>
          <ac:spMkLst>
            <pc:docMk/>
            <pc:sldMk cId="330094210" sldId="336"/>
            <ac:spMk id="132" creationId="{9D48479E-505C-4536-9408-7E7DCF8C327A}"/>
          </ac:spMkLst>
        </pc:spChg>
        <pc:spChg chg="mod">
          <ac:chgData name="梓畅 林" userId="b3c34d1b-7389-45d4-9b70-98ec1828b169" providerId="ADAL" clId="{72501462-0DB5-4623-9B3D-410F452279C4}" dt="2022-12-11T04:26:45.948" v="117" actId="403"/>
          <ac:spMkLst>
            <pc:docMk/>
            <pc:sldMk cId="330094210" sldId="336"/>
            <ac:spMk id="134" creationId="{5C272C75-5C39-4F3F-A20D-A7CA6EAD256D}"/>
          </ac:spMkLst>
        </pc:spChg>
        <pc:spChg chg="mod">
          <ac:chgData name="梓畅 林" userId="b3c34d1b-7389-45d4-9b70-98ec1828b169" providerId="ADAL" clId="{72501462-0DB5-4623-9B3D-410F452279C4}" dt="2022-12-11T04:26:45.948" v="117" actId="403"/>
          <ac:spMkLst>
            <pc:docMk/>
            <pc:sldMk cId="330094210" sldId="336"/>
            <ac:spMk id="135" creationId="{BBD92168-264B-4671-826F-17D93798AE0D}"/>
          </ac:spMkLst>
        </pc:spChg>
        <pc:spChg chg="mod">
          <ac:chgData name="梓畅 林" userId="b3c34d1b-7389-45d4-9b70-98ec1828b169" providerId="ADAL" clId="{72501462-0DB5-4623-9B3D-410F452279C4}" dt="2022-12-11T04:26:45.948" v="117" actId="403"/>
          <ac:spMkLst>
            <pc:docMk/>
            <pc:sldMk cId="330094210" sldId="336"/>
            <ac:spMk id="136" creationId="{785D30B8-6EC4-404D-B0F3-4B2972C94AB9}"/>
          </ac:spMkLst>
        </pc:spChg>
      </pc:sldChg>
      <pc:sldChg chg="addSp modSp">
        <pc:chgData name="梓畅 林" userId="b3c34d1b-7389-45d4-9b70-98ec1828b169" providerId="ADAL" clId="{72501462-0DB5-4623-9B3D-410F452279C4}" dt="2022-12-11T05:59:47.502" v="661" actId="12"/>
        <pc:sldMkLst>
          <pc:docMk/>
          <pc:sldMk cId="3917106910" sldId="337"/>
        </pc:sldMkLst>
        <pc:spChg chg="mod">
          <ac:chgData name="梓畅 林" userId="b3c34d1b-7389-45d4-9b70-98ec1828b169" providerId="ADAL" clId="{72501462-0DB5-4623-9B3D-410F452279C4}" dt="2022-12-11T04:26:03.498" v="98" actId="1036"/>
          <ac:spMkLst>
            <pc:docMk/>
            <pc:sldMk cId="3917106910" sldId="337"/>
            <ac:spMk id="8" creationId="{544DC1B9-D137-4F9E-B723-3CACCFF42EE3}"/>
          </ac:spMkLst>
        </pc:spChg>
        <pc:spChg chg="mod">
          <ac:chgData name="梓畅 林" userId="b3c34d1b-7389-45d4-9b70-98ec1828b169" providerId="ADAL" clId="{72501462-0DB5-4623-9B3D-410F452279C4}" dt="2022-12-11T04:24:55.894" v="68" actId="14100"/>
          <ac:spMkLst>
            <pc:docMk/>
            <pc:sldMk cId="3917106910" sldId="337"/>
            <ac:spMk id="18" creationId="{A0DD49F1-D185-4BD2-94C3-8374AEDAFD76}"/>
          </ac:spMkLst>
        </pc:spChg>
        <pc:spChg chg="mod">
          <ac:chgData name="梓畅 林" userId="b3c34d1b-7389-45d4-9b70-98ec1828b169" providerId="ADAL" clId="{72501462-0DB5-4623-9B3D-410F452279C4}" dt="2022-12-11T04:25:07.686" v="71" actId="20577"/>
          <ac:spMkLst>
            <pc:docMk/>
            <pc:sldMk cId="3917106910" sldId="337"/>
            <ac:spMk id="30" creationId="{7298634B-D9C0-48C8-B3DB-19FEBF5CFB8C}"/>
          </ac:spMkLst>
        </pc:spChg>
        <pc:spChg chg="mod">
          <ac:chgData name="梓畅 林" userId="b3c34d1b-7389-45d4-9b70-98ec1828b169" providerId="ADAL" clId="{72501462-0DB5-4623-9B3D-410F452279C4}" dt="2022-12-11T04:25:29.057" v="74" actId="14100"/>
          <ac:spMkLst>
            <pc:docMk/>
            <pc:sldMk cId="3917106910" sldId="337"/>
            <ac:spMk id="35" creationId="{6741F1AD-DBAE-4445-A651-8256C0B16F1A}"/>
          </ac:spMkLst>
        </pc:spChg>
        <pc:spChg chg="mod">
          <ac:chgData name="梓畅 林" userId="b3c34d1b-7389-45d4-9b70-98ec1828b169" providerId="ADAL" clId="{72501462-0DB5-4623-9B3D-410F452279C4}" dt="2022-12-11T05:58:28.145" v="637" actId="1076"/>
          <ac:spMkLst>
            <pc:docMk/>
            <pc:sldMk cId="3917106910" sldId="337"/>
            <ac:spMk id="36" creationId="{013E7C86-0C5E-4D47-BE46-69D3426347AA}"/>
          </ac:spMkLst>
        </pc:spChg>
        <pc:spChg chg="mod">
          <ac:chgData name="梓畅 林" userId="b3c34d1b-7389-45d4-9b70-98ec1828b169" providerId="ADAL" clId="{72501462-0DB5-4623-9B3D-410F452279C4}" dt="2022-12-11T04:25:24.521" v="73" actId="14100"/>
          <ac:spMkLst>
            <pc:docMk/>
            <pc:sldMk cId="3917106910" sldId="337"/>
            <ac:spMk id="37" creationId="{BEED70C6-50DB-4DB1-AFDF-6E2F7683379D}"/>
          </ac:spMkLst>
        </pc:spChg>
        <pc:spChg chg="mod">
          <ac:chgData name="梓畅 林" userId="b3c34d1b-7389-45d4-9b70-98ec1828b169" providerId="ADAL" clId="{72501462-0DB5-4623-9B3D-410F452279C4}" dt="2022-12-11T04:25:53.553" v="91" actId="14100"/>
          <ac:spMkLst>
            <pc:docMk/>
            <pc:sldMk cId="3917106910" sldId="337"/>
            <ac:spMk id="42" creationId="{5D3E720E-D899-463F-AB78-82C0EED8131B}"/>
          </ac:spMkLst>
        </pc:spChg>
        <pc:spChg chg="mod">
          <ac:chgData name="梓畅 林" userId="b3c34d1b-7389-45d4-9b70-98ec1828b169" providerId="ADAL" clId="{72501462-0DB5-4623-9B3D-410F452279C4}" dt="2022-12-11T04:24:41.518" v="63" actId="1076"/>
          <ac:spMkLst>
            <pc:docMk/>
            <pc:sldMk cId="3917106910" sldId="337"/>
            <ac:spMk id="56" creationId="{FAE27BD6-CCE5-4487-8E74-E31B12F27013}"/>
          </ac:spMkLst>
        </pc:spChg>
        <pc:spChg chg="mod">
          <ac:chgData name="梓畅 林" userId="b3c34d1b-7389-45d4-9b70-98ec1828b169" providerId="ADAL" clId="{72501462-0DB5-4623-9B3D-410F452279C4}" dt="2022-12-11T04:25:41.175" v="79" actId="1076"/>
          <ac:spMkLst>
            <pc:docMk/>
            <pc:sldMk cId="3917106910" sldId="337"/>
            <ac:spMk id="57" creationId="{09F77AA2-C2C7-4271-81A6-313D66FFA1F4}"/>
          </ac:spMkLst>
        </pc:spChg>
        <pc:spChg chg="mod">
          <ac:chgData name="梓畅 林" userId="b3c34d1b-7389-45d4-9b70-98ec1828b169" providerId="ADAL" clId="{72501462-0DB5-4623-9B3D-410F452279C4}" dt="2022-12-11T04:25:37.771" v="78" actId="1076"/>
          <ac:spMkLst>
            <pc:docMk/>
            <pc:sldMk cId="3917106910" sldId="337"/>
            <ac:spMk id="65" creationId="{66866391-CB00-4C84-A959-FC5BAC964446}"/>
          </ac:spMkLst>
        </pc:spChg>
        <pc:spChg chg="mod">
          <ac:chgData name="梓畅 林" userId="b3c34d1b-7389-45d4-9b70-98ec1828b169" providerId="ADAL" clId="{72501462-0DB5-4623-9B3D-410F452279C4}" dt="2022-12-11T05:58:28.145" v="637" actId="1076"/>
          <ac:spMkLst>
            <pc:docMk/>
            <pc:sldMk cId="3917106910" sldId="337"/>
            <ac:spMk id="67" creationId="{7AEFD7F0-FBC2-4C3D-B7D4-DB588C4A355E}"/>
          </ac:spMkLst>
        </pc:spChg>
        <pc:spChg chg="add mod">
          <ac:chgData name="梓畅 林" userId="b3c34d1b-7389-45d4-9b70-98ec1828b169" providerId="ADAL" clId="{72501462-0DB5-4623-9B3D-410F452279C4}" dt="2022-12-11T05:59:47.502" v="661" actId="12"/>
          <ac:spMkLst>
            <pc:docMk/>
            <pc:sldMk cId="3917106910" sldId="337"/>
            <ac:spMk id="68" creationId="{F5645895-D85F-4D24-AB36-F198D2941C84}"/>
          </ac:spMkLst>
        </pc:spChg>
        <pc:cxnChg chg="mod">
          <ac:chgData name="梓畅 林" userId="b3c34d1b-7389-45d4-9b70-98ec1828b169" providerId="ADAL" clId="{72501462-0DB5-4623-9B3D-410F452279C4}" dt="2022-12-11T04:25:29.057" v="74" actId="14100"/>
          <ac:cxnSpMkLst>
            <pc:docMk/>
            <pc:sldMk cId="3917106910" sldId="337"/>
            <ac:cxnSpMk id="58" creationId="{D614CA0E-942C-4E42-8BE5-428287E4354F}"/>
          </ac:cxnSpMkLst>
        </pc:cxnChg>
        <pc:cxnChg chg="mod">
          <ac:chgData name="梓畅 林" userId="b3c34d1b-7389-45d4-9b70-98ec1828b169" providerId="ADAL" clId="{72501462-0DB5-4623-9B3D-410F452279C4}" dt="2022-12-11T04:25:24.521" v="73" actId="14100"/>
          <ac:cxnSpMkLst>
            <pc:docMk/>
            <pc:sldMk cId="3917106910" sldId="337"/>
            <ac:cxnSpMk id="69" creationId="{AB50E9A4-C4F5-4291-A3D9-98CD8F6BC5A7}"/>
          </ac:cxnSpMkLst>
        </pc:cxnChg>
      </pc:sldChg>
      <pc:sldChg chg="addSp delSp modSp">
        <pc:chgData name="梓畅 林" userId="b3c34d1b-7389-45d4-9b70-98ec1828b169" providerId="ADAL" clId="{72501462-0DB5-4623-9B3D-410F452279C4}" dt="2022-12-11T06:16:19.664" v="997" actId="1076"/>
        <pc:sldMkLst>
          <pc:docMk/>
          <pc:sldMk cId="3787822446" sldId="338"/>
        </pc:sldMkLst>
        <pc:spChg chg="mod">
          <ac:chgData name="梓畅 林" userId="b3c34d1b-7389-45d4-9b70-98ec1828b169" providerId="ADAL" clId="{72501462-0DB5-4623-9B3D-410F452279C4}" dt="2022-12-11T06:16:19.664" v="997" actId="1076"/>
          <ac:spMkLst>
            <pc:docMk/>
            <pc:sldMk cId="3787822446" sldId="338"/>
            <ac:spMk id="3" creationId="{F8B0CCD2-C9AD-45FD-A922-43A49A65E6FB}"/>
          </ac:spMkLst>
        </pc:spChg>
        <pc:spChg chg="mod">
          <ac:chgData name="梓畅 林" userId="b3c34d1b-7389-45d4-9b70-98ec1828b169" providerId="ADAL" clId="{72501462-0DB5-4623-9B3D-410F452279C4}" dt="2022-12-11T04:29:05.107" v="145" actId="20577"/>
          <ac:spMkLst>
            <pc:docMk/>
            <pc:sldMk cId="3787822446" sldId="338"/>
            <ac:spMk id="12" creationId="{30067120-56DA-4B1F-BF6C-29502B8F330D}"/>
          </ac:spMkLst>
        </pc:spChg>
        <pc:spChg chg="mod">
          <ac:chgData name="梓畅 林" userId="b3c34d1b-7389-45d4-9b70-98ec1828b169" providerId="ADAL" clId="{72501462-0DB5-4623-9B3D-410F452279C4}" dt="2022-12-11T04:28:51.529" v="143" actId="14100"/>
          <ac:spMkLst>
            <pc:docMk/>
            <pc:sldMk cId="3787822446" sldId="338"/>
            <ac:spMk id="74" creationId="{95D32719-DABE-4E42-BB30-7D97E865941C}"/>
          </ac:spMkLst>
        </pc:spChg>
        <pc:spChg chg="mod">
          <ac:chgData name="梓畅 林" userId="b3c34d1b-7389-45d4-9b70-98ec1828b169" providerId="ADAL" clId="{72501462-0DB5-4623-9B3D-410F452279C4}" dt="2022-12-11T06:16:10.631" v="993" actId="404"/>
          <ac:spMkLst>
            <pc:docMk/>
            <pc:sldMk cId="3787822446" sldId="338"/>
            <ac:spMk id="77" creationId="{68C2203A-E021-476A-A806-11E739B2BA96}"/>
          </ac:spMkLst>
        </pc:spChg>
        <pc:spChg chg="mod">
          <ac:chgData name="梓畅 林" userId="b3c34d1b-7389-45d4-9b70-98ec1828b169" providerId="ADAL" clId="{72501462-0DB5-4623-9B3D-410F452279C4}" dt="2022-12-11T06:00:05.373" v="666" actId="1076"/>
          <ac:spMkLst>
            <pc:docMk/>
            <pc:sldMk cId="3787822446" sldId="338"/>
            <ac:spMk id="78" creationId="{1189EEE6-17A5-46A5-BDDC-0C4423846BA2}"/>
          </ac:spMkLst>
        </pc:spChg>
        <pc:spChg chg="add del">
          <ac:chgData name="梓畅 林" userId="b3c34d1b-7389-45d4-9b70-98ec1828b169" providerId="ADAL" clId="{72501462-0DB5-4623-9B3D-410F452279C4}" dt="2022-12-11T05:58:19.715" v="635"/>
          <ac:spMkLst>
            <pc:docMk/>
            <pc:sldMk cId="3787822446" sldId="338"/>
            <ac:spMk id="79" creationId="{E46F2944-8EA0-476E-A1CE-96925E923878}"/>
          </ac:spMkLst>
        </pc:spChg>
        <pc:spChg chg="add mod">
          <ac:chgData name="梓畅 林" userId="b3c34d1b-7389-45d4-9b70-98ec1828b169" providerId="ADAL" clId="{72501462-0DB5-4623-9B3D-410F452279C4}" dt="2022-12-11T06:00:53.149" v="691"/>
          <ac:spMkLst>
            <pc:docMk/>
            <pc:sldMk cId="3787822446" sldId="338"/>
            <ac:spMk id="81" creationId="{4A3EA4BC-E73A-42AD-AE4F-D095EC9ED1B1}"/>
          </ac:spMkLst>
        </pc:spChg>
        <pc:cxnChg chg="mod">
          <ac:chgData name="梓畅 林" userId="b3c34d1b-7389-45d4-9b70-98ec1828b169" providerId="ADAL" clId="{72501462-0DB5-4623-9B3D-410F452279C4}" dt="2022-12-11T06:00:05.373" v="666" actId="1076"/>
          <ac:cxnSpMkLst>
            <pc:docMk/>
            <pc:sldMk cId="3787822446" sldId="338"/>
            <ac:cxnSpMk id="76" creationId="{C637D4DB-D164-442C-895C-7FA0940A46B2}"/>
          </ac:cxnSpMkLst>
        </pc:cxnChg>
      </pc:sldChg>
      <pc:sldChg chg="modSp">
        <pc:chgData name="梓畅 林" userId="b3c34d1b-7389-45d4-9b70-98ec1828b169" providerId="ADAL" clId="{72501462-0DB5-4623-9B3D-410F452279C4}" dt="2022-12-11T06:18:55.896" v="1022" actId="1076"/>
        <pc:sldMkLst>
          <pc:docMk/>
          <pc:sldMk cId="28828697" sldId="339"/>
        </pc:sldMkLst>
        <pc:spChg chg="mod">
          <ac:chgData name="梓畅 林" userId="b3c34d1b-7389-45d4-9b70-98ec1828b169" providerId="ADAL" clId="{72501462-0DB5-4623-9B3D-410F452279C4}" dt="2022-12-11T04:29:49.175" v="156" actId="1076"/>
          <ac:spMkLst>
            <pc:docMk/>
            <pc:sldMk cId="28828697" sldId="339"/>
            <ac:spMk id="6" creationId="{6765E3D9-E211-4531-BBCE-89B5843977F6}"/>
          </ac:spMkLst>
        </pc:spChg>
        <pc:spChg chg="mod">
          <ac:chgData name="梓畅 林" userId="b3c34d1b-7389-45d4-9b70-98ec1828b169" providerId="ADAL" clId="{72501462-0DB5-4623-9B3D-410F452279C4}" dt="2022-12-11T06:18:55.896" v="1022" actId="1076"/>
          <ac:spMkLst>
            <pc:docMk/>
            <pc:sldMk cId="28828697" sldId="339"/>
            <ac:spMk id="9" creationId="{D4910B3F-0083-41A7-8172-8E6428922AB1}"/>
          </ac:spMkLst>
        </pc:spChg>
        <pc:spChg chg="mod">
          <ac:chgData name="梓畅 林" userId="b3c34d1b-7389-45d4-9b70-98ec1828b169" providerId="ADAL" clId="{72501462-0DB5-4623-9B3D-410F452279C4}" dt="2022-12-11T04:29:49.175" v="156" actId="1076"/>
          <ac:spMkLst>
            <pc:docMk/>
            <pc:sldMk cId="28828697" sldId="339"/>
            <ac:spMk id="10" creationId="{8A6B1E23-1888-48F8-BF2E-FBD9CCE62274}"/>
          </ac:spMkLst>
        </pc:spChg>
        <pc:spChg chg="mod">
          <ac:chgData name="梓畅 林" userId="b3c34d1b-7389-45d4-9b70-98ec1828b169" providerId="ADAL" clId="{72501462-0DB5-4623-9B3D-410F452279C4}" dt="2022-12-11T04:30:21.314" v="162" actId="1076"/>
          <ac:spMkLst>
            <pc:docMk/>
            <pc:sldMk cId="28828697" sldId="339"/>
            <ac:spMk id="16" creationId="{030C69BA-C9E1-41A7-8131-58856A0FE8C4}"/>
          </ac:spMkLst>
        </pc:spChg>
        <pc:spChg chg="mod">
          <ac:chgData name="梓畅 林" userId="b3c34d1b-7389-45d4-9b70-98ec1828b169" providerId="ADAL" clId="{72501462-0DB5-4623-9B3D-410F452279C4}" dt="2022-12-11T04:29:49.175" v="156" actId="1076"/>
          <ac:spMkLst>
            <pc:docMk/>
            <pc:sldMk cId="28828697" sldId="339"/>
            <ac:spMk id="20" creationId="{61EAC533-5FC5-4D33-B64B-30B33B08B72F}"/>
          </ac:spMkLst>
        </pc:spChg>
        <pc:picChg chg="mod">
          <ac:chgData name="梓畅 林" userId="b3c34d1b-7389-45d4-9b70-98ec1828b169" providerId="ADAL" clId="{72501462-0DB5-4623-9B3D-410F452279C4}" dt="2022-12-11T04:29:49.175" v="156" actId="1076"/>
          <ac:picMkLst>
            <pc:docMk/>
            <pc:sldMk cId="28828697" sldId="339"/>
            <ac:picMk id="5" creationId="{F3B26ABE-F6D1-4422-AA30-CFCB0CEF26EF}"/>
          </ac:picMkLst>
        </pc:picChg>
        <pc:picChg chg="mod">
          <ac:chgData name="梓畅 林" userId="b3c34d1b-7389-45d4-9b70-98ec1828b169" providerId="ADAL" clId="{72501462-0DB5-4623-9B3D-410F452279C4}" dt="2022-12-11T04:30:23.065" v="163" actId="14100"/>
          <ac:picMkLst>
            <pc:docMk/>
            <pc:sldMk cId="28828697" sldId="339"/>
            <ac:picMk id="7" creationId="{D69F0A52-46EC-4747-B6CA-0A348A3F79EA}"/>
          </ac:picMkLst>
        </pc:picChg>
        <pc:cxnChg chg="mod">
          <ac:chgData name="梓畅 林" userId="b3c34d1b-7389-45d4-9b70-98ec1828b169" providerId="ADAL" clId="{72501462-0DB5-4623-9B3D-410F452279C4}" dt="2022-12-11T04:29:49.175" v="156" actId="1076"/>
          <ac:cxnSpMkLst>
            <pc:docMk/>
            <pc:sldMk cId="28828697" sldId="339"/>
            <ac:cxnSpMk id="11" creationId="{3D1F51C7-9BBC-437D-AD6B-64123E47AB84}"/>
          </ac:cxnSpMkLst>
        </pc:cxnChg>
        <pc:cxnChg chg="mod">
          <ac:chgData name="梓畅 林" userId="b3c34d1b-7389-45d4-9b70-98ec1828b169" providerId="ADAL" clId="{72501462-0DB5-4623-9B3D-410F452279C4}" dt="2022-12-11T04:30:19.359" v="161" actId="1076"/>
          <ac:cxnSpMkLst>
            <pc:docMk/>
            <pc:sldMk cId="28828697" sldId="339"/>
            <ac:cxnSpMk id="17" creationId="{FA15E23B-9119-4A61-A3BF-8FA0DAADB204}"/>
          </ac:cxnSpMkLst>
        </pc:cxnChg>
      </pc:sldChg>
      <pc:sldChg chg="addSp modSp">
        <pc:chgData name="梓畅 林" userId="b3c34d1b-7389-45d4-9b70-98ec1828b169" providerId="ADAL" clId="{72501462-0DB5-4623-9B3D-410F452279C4}" dt="2022-12-11T06:44:27.867" v="1194" actId="1076"/>
        <pc:sldMkLst>
          <pc:docMk/>
          <pc:sldMk cId="2747857277" sldId="340"/>
        </pc:sldMkLst>
        <pc:spChg chg="mod">
          <ac:chgData name="梓畅 林" userId="b3c34d1b-7389-45d4-9b70-98ec1828b169" providerId="ADAL" clId="{72501462-0DB5-4623-9B3D-410F452279C4}" dt="2022-12-11T06:43:06.224" v="1143" actId="1076"/>
          <ac:spMkLst>
            <pc:docMk/>
            <pc:sldMk cId="2747857277" sldId="340"/>
            <ac:spMk id="4" creationId="{F0D1B545-69B7-4BF6-BA15-E094EE64A79B}"/>
          </ac:spMkLst>
        </pc:spChg>
        <pc:spChg chg="mod">
          <ac:chgData name="梓畅 林" userId="b3c34d1b-7389-45d4-9b70-98ec1828b169" providerId="ADAL" clId="{72501462-0DB5-4623-9B3D-410F452279C4}" dt="2022-12-11T06:23:39.296" v="1031" actId="1076"/>
          <ac:spMkLst>
            <pc:docMk/>
            <pc:sldMk cId="2747857277" sldId="340"/>
            <ac:spMk id="6" creationId="{6765E3D9-E211-4531-BBCE-89B5843977F6}"/>
          </ac:spMkLst>
        </pc:spChg>
        <pc:spChg chg="mod">
          <ac:chgData name="梓畅 林" userId="b3c34d1b-7389-45d4-9b70-98ec1828b169" providerId="ADAL" clId="{72501462-0DB5-4623-9B3D-410F452279C4}" dt="2022-12-11T06:44:27.867" v="1194" actId="1076"/>
          <ac:spMkLst>
            <pc:docMk/>
            <pc:sldMk cId="2747857277" sldId="340"/>
            <ac:spMk id="7" creationId="{676F68AF-DD6C-43E9-B362-4C8CD6FC3B28}"/>
          </ac:spMkLst>
        </pc:spChg>
        <pc:spChg chg="mod">
          <ac:chgData name="梓畅 林" userId="b3c34d1b-7389-45d4-9b70-98ec1828b169" providerId="ADAL" clId="{72501462-0DB5-4623-9B3D-410F452279C4}" dt="2022-12-11T06:43:06.224" v="1143" actId="1076"/>
          <ac:spMkLst>
            <pc:docMk/>
            <pc:sldMk cId="2747857277" sldId="340"/>
            <ac:spMk id="8" creationId="{2296489E-AD8F-4455-A2A7-4FD0831575F8}"/>
          </ac:spMkLst>
        </pc:spChg>
        <pc:spChg chg="mod">
          <ac:chgData name="梓畅 林" userId="b3c34d1b-7389-45d4-9b70-98ec1828b169" providerId="ADAL" clId="{72501462-0DB5-4623-9B3D-410F452279C4}" dt="2022-12-11T06:43:06.224" v="1143" actId="1076"/>
          <ac:spMkLst>
            <pc:docMk/>
            <pc:sldMk cId="2747857277" sldId="340"/>
            <ac:spMk id="10" creationId="{C9A173AA-5CBB-4491-B817-E7EC040A1FB4}"/>
          </ac:spMkLst>
        </pc:spChg>
        <pc:spChg chg="add mod">
          <ac:chgData name="梓畅 林" userId="b3c34d1b-7389-45d4-9b70-98ec1828b169" providerId="ADAL" clId="{72501462-0DB5-4623-9B3D-410F452279C4}" dt="2022-12-11T06:44:24.755" v="1192" actId="404"/>
          <ac:spMkLst>
            <pc:docMk/>
            <pc:sldMk cId="2747857277" sldId="340"/>
            <ac:spMk id="12" creationId="{C52E3917-9C8C-454B-AD67-9A0F5800C82F}"/>
          </ac:spMkLst>
        </pc:spChg>
        <pc:spChg chg="mod">
          <ac:chgData name="梓畅 林" userId="b3c34d1b-7389-45d4-9b70-98ec1828b169" providerId="ADAL" clId="{72501462-0DB5-4623-9B3D-410F452279C4}" dt="2022-12-11T06:43:06.224" v="1143" actId="1076"/>
          <ac:spMkLst>
            <pc:docMk/>
            <pc:sldMk cId="2747857277" sldId="340"/>
            <ac:spMk id="15" creationId="{7D8964E5-99BF-4368-8DE1-1290AF1EC5D3}"/>
          </ac:spMkLst>
        </pc:spChg>
        <pc:grpChg chg="add mod">
          <ac:chgData name="梓畅 林" userId="b3c34d1b-7389-45d4-9b70-98ec1828b169" providerId="ADAL" clId="{72501462-0DB5-4623-9B3D-410F452279C4}" dt="2022-12-11T04:30:59.337" v="173" actId="164"/>
          <ac:grpSpMkLst>
            <pc:docMk/>
            <pc:sldMk cId="2747857277" sldId="340"/>
            <ac:grpSpMk id="3" creationId="{174D1373-3AFE-45C1-B3FA-4C1DD844792E}"/>
          </ac:grpSpMkLst>
        </pc:grpChg>
        <pc:picChg chg="mod">
          <ac:chgData name="梓畅 林" userId="b3c34d1b-7389-45d4-9b70-98ec1828b169" providerId="ADAL" clId="{72501462-0DB5-4623-9B3D-410F452279C4}" dt="2022-12-11T06:39:54.505" v="1034" actId="1076"/>
          <ac:picMkLst>
            <pc:docMk/>
            <pc:sldMk cId="2747857277" sldId="340"/>
            <ac:picMk id="5" creationId="{F3B26ABE-F6D1-4422-AA30-CFCB0CEF26EF}"/>
          </ac:picMkLst>
        </pc:picChg>
        <pc:cxnChg chg="mod">
          <ac:chgData name="梓畅 林" userId="b3c34d1b-7389-45d4-9b70-98ec1828b169" providerId="ADAL" clId="{72501462-0DB5-4623-9B3D-410F452279C4}" dt="2022-12-11T06:43:06.224" v="1143" actId="1076"/>
          <ac:cxnSpMkLst>
            <pc:docMk/>
            <pc:sldMk cId="2747857277" sldId="340"/>
            <ac:cxnSpMk id="17" creationId="{9F8B1165-8680-420A-97E6-47FB2DCB57B1}"/>
          </ac:cxnSpMkLst>
        </pc:cxnChg>
        <pc:cxnChg chg="mod">
          <ac:chgData name="梓畅 林" userId="b3c34d1b-7389-45d4-9b70-98ec1828b169" providerId="ADAL" clId="{72501462-0DB5-4623-9B3D-410F452279C4}" dt="2022-12-11T06:43:06.224" v="1143" actId="1076"/>
          <ac:cxnSpMkLst>
            <pc:docMk/>
            <pc:sldMk cId="2747857277" sldId="340"/>
            <ac:cxnSpMk id="19" creationId="{9DB99A7A-27D1-456B-A163-F385C91CE3B0}"/>
          </ac:cxnSpMkLst>
        </pc:cxnChg>
      </pc:sldChg>
      <pc:sldChg chg="modSp">
        <pc:chgData name="梓畅 林" userId="b3c34d1b-7389-45d4-9b70-98ec1828b169" providerId="ADAL" clId="{72501462-0DB5-4623-9B3D-410F452279C4}" dt="2022-12-11T05:14:47.043" v="190" actId="14100"/>
        <pc:sldMkLst>
          <pc:docMk/>
          <pc:sldMk cId="2094615088" sldId="342"/>
        </pc:sldMkLst>
        <pc:spChg chg="mod">
          <ac:chgData name="梓畅 林" userId="b3c34d1b-7389-45d4-9b70-98ec1828b169" providerId="ADAL" clId="{72501462-0DB5-4623-9B3D-410F452279C4}" dt="2022-12-11T04:31:45.105" v="189" actId="14100"/>
          <ac:spMkLst>
            <pc:docMk/>
            <pc:sldMk cId="2094615088" sldId="342"/>
            <ac:spMk id="3" creationId="{8904A8E4-04A7-48AC-9034-EF534B9C73C0}"/>
          </ac:spMkLst>
        </pc:spChg>
        <pc:spChg chg="mod">
          <ac:chgData name="梓畅 林" userId="b3c34d1b-7389-45d4-9b70-98ec1828b169" providerId="ADAL" clId="{72501462-0DB5-4623-9B3D-410F452279C4}" dt="2022-12-11T04:31:45.105" v="189" actId="14100"/>
          <ac:spMkLst>
            <pc:docMk/>
            <pc:sldMk cId="2094615088" sldId="342"/>
            <ac:spMk id="5" creationId="{9919B30A-7540-4213-BAA8-BA54957F4B68}"/>
          </ac:spMkLst>
        </pc:spChg>
        <pc:spChg chg="mod">
          <ac:chgData name="梓畅 林" userId="b3c34d1b-7389-45d4-9b70-98ec1828b169" providerId="ADAL" clId="{72501462-0DB5-4623-9B3D-410F452279C4}" dt="2022-12-11T05:14:47.043" v="190" actId="14100"/>
          <ac:spMkLst>
            <pc:docMk/>
            <pc:sldMk cId="2094615088" sldId="342"/>
            <ac:spMk id="7" creationId="{78FEB124-5D12-48B4-9380-505970B79F5D}"/>
          </ac:spMkLst>
        </pc:spChg>
        <pc:spChg chg="mod">
          <ac:chgData name="梓畅 林" userId="b3c34d1b-7389-45d4-9b70-98ec1828b169" providerId="ADAL" clId="{72501462-0DB5-4623-9B3D-410F452279C4}" dt="2022-12-11T04:31:37.307" v="187" actId="403"/>
          <ac:spMkLst>
            <pc:docMk/>
            <pc:sldMk cId="2094615088" sldId="342"/>
            <ac:spMk id="10" creationId="{6A9A6431-F235-4977-8B2A-6A22780F5A1A}"/>
          </ac:spMkLst>
        </pc:spChg>
        <pc:spChg chg="mod">
          <ac:chgData name="梓畅 林" userId="b3c34d1b-7389-45d4-9b70-98ec1828b169" providerId="ADAL" clId="{72501462-0DB5-4623-9B3D-410F452279C4}" dt="2022-12-11T04:31:37.307" v="187" actId="403"/>
          <ac:spMkLst>
            <pc:docMk/>
            <pc:sldMk cId="2094615088" sldId="342"/>
            <ac:spMk id="14" creationId="{F0A59394-2260-42CB-B240-E8EF5D3C0718}"/>
          </ac:spMkLst>
        </pc:spChg>
      </pc:sldChg>
      <pc:sldChg chg="addSp delSp modSp">
        <pc:chgData name="梓畅 林" userId="b3c34d1b-7389-45d4-9b70-98ec1828b169" providerId="ADAL" clId="{72501462-0DB5-4623-9B3D-410F452279C4}" dt="2022-12-11T06:01:36.625" v="709" actId="14100"/>
        <pc:sldMkLst>
          <pc:docMk/>
          <pc:sldMk cId="2239261271" sldId="343"/>
        </pc:sldMkLst>
        <pc:spChg chg="add mod">
          <ac:chgData name="梓畅 林" userId="b3c34d1b-7389-45d4-9b70-98ec1828b169" providerId="ADAL" clId="{72501462-0DB5-4623-9B3D-410F452279C4}" dt="2022-12-11T06:01:36.625" v="709" actId="14100"/>
          <ac:spMkLst>
            <pc:docMk/>
            <pc:sldMk cId="2239261271" sldId="343"/>
            <ac:spMk id="3" creationId="{28526EA3-5EF8-4A74-BA75-1A689C299958}"/>
          </ac:spMkLst>
        </pc:spChg>
        <pc:spChg chg="mod">
          <ac:chgData name="梓畅 林" userId="b3c34d1b-7389-45d4-9b70-98ec1828b169" providerId="ADAL" clId="{72501462-0DB5-4623-9B3D-410F452279C4}" dt="2022-12-11T06:01:34.072" v="708" actId="1076"/>
          <ac:spMkLst>
            <pc:docMk/>
            <pc:sldMk cId="2239261271" sldId="343"/>
            <ac:spMk id="4" creationId="{D0A316E1-A991-4DB6-B97E-C764D00E62BC}"/>
          </ac:spMkLst>
        </pc:spChg>
        <pc:spChg chg="mod">
          <ac:chgData name="梓畅 林" userId="b3c34d1b-7389-45d4-9b70-98ec1828b169" providerId="ADAL" clId="{72501462-0DB5-4623-9B3D-410F452279C4}" dt="2022-12-11T06:01:34.072" v="708" actId="1076"/>
          <ac:spMkLst>
            <pc:docMk/>
            <pc:sldMk cId="2239261271" sldId="343"/>
            <ac:spMk id="6" creationId="{471D1B13-4846-480D-AE89-2F013A217501}"/>
          </ac:spMkLst>
        </pc:spChg>
        <pc:spChg chg="add del">
          <ac:chgData name="梓畅 林" userId="b3c34d1b-7389-45d4-9b70-98ec1828b169" providerId="ADAL" clId="{72501462-0DB5-4623-9B3D-410F452279C4}" dt="2022-12-11T06:01:10.281" v="695"/>
          <ac:spMkLst>
            <pc:docMk/>
            <pc:sldMk cId="2239261271" sldId="343"/>
            <ac:spMk id="9" creationId="{2FFB60BD-5DAA-4FC1-930B-A5B544F2D19F}"/>
          </ac:spMkLst>
        </pc:spChg>
        <pc:spChg chg="mod">
          <ac:chgData name="梓畅 林" userId="b3c34d1b-7389-45d4-9b70-98ec1828b169" providerId="ADAL" clId="{72501462-0DB5-4623-9B3D-410F452279C4}" dt="2022-12-11T06:01:34.072" v="708" actId="1076"/>
          <ac:spMkLst>
            <pc:docMk/>
            <pc:sldMk cId="2239261271" sldId="343"/>
            <ac:spMk id="10" creationId="{4268BD46-B62E-4965-98B7-7D6676052F42}"/>
          </ac:spMkLst>
        </pc:spChg>
        <pc:spChg chg="mod">
          <ac:chgData name="梓畅 林" userId="b3c34d1b-7389-45d4-9b70-98ec1828b169" providerId="ADAL" clId="{72501462-0DB5-4623-9B3D-410F452279C4}" dt="2022-12-11T06:01:34.072" v="708" actId="1076"/>
          <ac:spMkLst>
            <pc:docMk/>
            <pc:sldMk cId="2239261271" sldId="343"/>
            <ac:spMk id="12" creationId="{8705D315-8121-465A-A760-3C4BB8E6210E}"/>
          </ac:spMkLst>
        </pc:spChg>
        <pc:spChg chg="add del">
          <ac:chgData name="梓畅 林" userId="b3c34d1b-7389-45d4-9b70-98ec1828b169" providerId="ADAL" clId="{72501462-0DB5-4623-9B3D-410F452279C4}" dt="2022-12-11T06:01:12.043" v="697"/>
          <ac:spMkLst>
            <pc:docMk/>
            <pc:sldMk cId="2239261271" sldId="343"/>
            <ac:spMk id="13" creationId="{49B8098D-C43F-4C6A-B40B-A70A0A81C573}"/>
          </ac:spMkLst>
        </pc:spChg>
        <pc:spChg chg="mod">
          <ac:chgData name="梓畅 林" userId="b3c34d1b-7389-45d4-9b70-98ec1828b169" providerId="ADAL" clId="{72501462-0DB5-4623-9B3D-410F452279C4}" dt="2022-12-11T06:01:34.072" v="708" actId="1076"/>
          <ac:spMkLst>
            <pc:docMk/>
            <pc:sldMk cId="2239261271" sldId="343"/>
            <ac:spMk id="14" creationId="{B1F699E9-697E-4A2B-8D1F-194590F20BBA}"/>
          </ac:spMkLst>
        </pc:spChg>
        <pc:spChg chg="add mod">
          <ac:chgData name="梓畅 林" userId="b3c34d1b-7389-45d4-9b70-98ec1828b169" providerId="ADAL" clId="{72501462-0DB5-4623-9B3D-410F452279C4}" dt="2022-12-11T06:01:25.609" v="707" actId="20577"/>
          <ac:spMkLst>
            <pc:docMk/>
            <pc:sldMk cId="2239261271" sldId="343"/>
            <ac:spMk id="19" creationId="{6ECBE92B-A66A-451D-AA4A-371FB700C253}"/>
          </ac:spMkLst>
        </pc:spChg>
        <pc:picChg chg="mod">
          <ac:chgData name="梓畅 林" userId="b3c34d1b-7389-45d4-9b70-98ec1828b169" providerId="ADAL" clId="{72501462-0DB5-4623-9B3D-410F452279C4}" dt="2022-12-11T06:01:34.072" v="708" actId="1076"/>
          <ac:picMkLst>
            <pc:docMk/>
            <pc:sldMk cId="2239261271" sldId="343"/>
            <ac:picMk id="5" creationId="{1A21B5E6-0DDE-4866-AFB6-FC6502913AE5}"/>
          </ac:picMkLst>
        </pc:picChg>
        <pc:cxnChg chg="mod">
          <ac:chgData name="梓畅 林" userId="b3c34d1b-7389-45d4-9b70-98ec1828b169" providerId="ADAL" clId="{72501462-0DB5-4623-9B3D-410F452279C4}" dt="2022-12-11T06:01:34.072" v="708" actId="1076"/>
          <ac:cxnSpMkLst>
            <pc:docMk/>
            <pc:sldMk cId="2239261271" sldId="343"/>
            <ac:cxnSpMk id="7" creationId="{F9BF93C9-1DB9-4979-B03E-972FAFAA803D}"/>
          </ac:cxnSpMkLst>
        </pc:cxnChg>
        <pc:cxnChg chg="mod">
          <ac:chgData name="梓畅 林" userId="b3c34d1b-7389-45d4-9b70-98ec1828b169" providerId="ADAL" clId="{72501462-0DB5-4623-9B3D-410F452279C4}" dt="2022-12-11T06:01:34.072" v="708" actId="1076"/>
          <ac:cxnSpMkLst>
            <pc:docMk/>
            <pc:sldMk cId="2239261271" sldId="343"/>
            <ac:cxnSpMk id="11" creationId="{CEA05683-87F4-4EC0-BC1A-99DC9C37F09A}"/>
          </ac:cxnSpMkLst>
        </pc:cxnChg>
        <pc:cxnChg chg="mod">
          <ac:chgData name="梓畅 林" userId="b3c34d1b-7389-45d4-9b70-98ec1828b169" providerId="ADAL" clId="{72501462-0DB5-4623-9B3D-410F452279C4}" dt="2022-12-11T06:01:34.072" v="708" actId="1076"/>
          <ac:cxnSpMkLst>
            <pc:docMk/>
            <pc:sldMk cId="2239261271" sldId="343"/>
            <ac:cxnSpMk id="15" creationId="{5B3A39A9-7CDE-4F16-8911-C75B471BAEC2}"/>
          </ac:cxnSpMkLst>
        </pc:cxnChg>
        <pc:cxnChg chg="add mod">
          <ac:chgData name="梓畅 林" userId="b3c34d1b-7389-45d4-9b70-98ec1828b169" providerId="ADAL" clId="{72501462-0DB5-4623-9B3D-410F452279C4}" dt="2022-12-11T06:01:34.072" v="708" actId="1076"/>
          <ac:cxnSpMkLst>
            <pc:docMk/>
            <pc:sldMk cId="2239261271" sldId="343"/>
            <ac:cxnSpMk id="16" creationId="{B0401133-4393-4EF4-8CAA-D67D45CC508B}"/>
          </ac:cxnSpMkLst>
        </pc:cxnChg>
        <pc:cxnChg chg="mod">
          <ac:chgData name="梓畅 林" userId="b3c34d1b-7389-45d4-9b70-98ec1828b169" providerId="ADAL" clId="{72501462-0DB5-4623-9B3D-410F452279C4}" dt="2022-12-11T06:01:34.072" v="708" actId="1076"/>
          <ac:cxnSpMkLst>
            <pc:docMk/>
            <pc:sldMk cId="2239261271" sldId="343"/>
            <ac:cxnSpMk id="18" creationId="{6F2F616E-A301-4913-B036-4494CFD9696E}"/>
          </ac:cxnSpMkLst>
        </pc:cxnChg>
      </pc:sldChg>
      <pc:sldChg chg="modSp">
        <pc:chgData name="梓畅 林" userId="b3c34d1b-7389-45d4-9b70-98ec1828b169" providerId="ADAL" clId="{72501462-0DB5-4623-9B3D-410F452279C4}" dt="2022-12-11T06:56:46.388" v="1195" actId="403"/>
        <pc:sldMkLst>
          <pc:docMk/>
          <pc:sldMk cId="2210600355" sldId="344"/>
        </pc:sldMkLst>
        <pc:spChg chg="mod">
          <ac:chgData name="梓畅 林" userId="b3c34d1b-7389-45d4-9b70-98ec1828b169" providerId="ADAL" clId="{72501462-0DB5-4623-9B3D-410F452279C4}" dt="2022-12-11T06:01:42.849" v="711" actId="1076"/>
          <ac:spMkLst>
            <pc:docMk/>
            <pc:sldMk cId="2210600355" sldId="344"/>
            <ac:spMk id="2" creationId="{E3E69149-0C58-4C47-B73A-4D1310FC17F4}"/>
          </ac:spMkLst>
        </pc:spChg>
        <pc:spChg chg="mod">
          <ac:chgData name="梓畅 林" userId="b3c34d1b-7389-45d4-9b70-98ec1828b169" providerId="ADAL" clId="{72501462-0DB5-4623-9B3D-410F452279C4}" dt="2022-12-11T06:56:46.388" v="1195" actId="403"/>
          <ac:spMkLst>
            <pc:docMk/>
            <pc:sldMk cId="2210600355" sldId="344"/>
            <ac:spMk id="3" creationId="{8904A8E4-04A7-48AC-9034-EF534B9C73C0}"/>
          </ac:spMkLst>
        </pc:spChg>
        <pc:spChg chg="mod">
          <ac:chgData name="梓畅 林" userId="b3c34d1b-7389-45d4-9b70-98ec1828b169" providerId="ADAL" clId="{72501462-0DB5-4623-9B3D-410F452279C4}" dt="2022-12-11T05:26:33.782" v="267" actId="403"/>
          <ac:spMkLst>
            <pc:docMk/>
            <pc:sldMk cId="2210600355" sldId="344"/>
            <ac:spMk id="4" creationId="{AA1B05FF-EBF6-482D-A1A7-D63FA42C400E}"/>
          </ac:spMkLst>
        </pc:spChg>
        <pc:spChg chg="mod">
          <ac:chgData name="梓畅 林" userId="b3c34d1b-7389-45d4-9b70-98ec1828b169" providerId="ADAL" clId="{72501462-0DB5-4623-9B3D-410F452279C4}" dt="2022-12-11T05:26:33.782" v="267" actId="403"/>
          <ac:spMkLst>
            <pc:docMk/>
            <pc:sldMk cId="2210600355" sldId="344"/>
            <ac:spMk id="7" creationId="{5F21D45D-041F-467E-BF26-F848EC9AF762}"/>
          </ac:spMkLst>
        </pc:spChg>
        <pc:spChg chg="mod">
          <ac:chgData name="梓畅 林" userId="b3c34d1b-7389-45d4-9b70-98ec1828b169" providerId="ADAL" clId="{72501462-0DB5-4623-9B3D-410F452279C4}" dt="2022-12-11T05:26:33.782" v="267" actId="403"/>
          <ac:spMkLst>
            <pc:docMk/>
            <pc:sldMk cId="2210600355" sldId="344"/>
            <ac:spMk id="12" creationId="{D5A62A97-07E2-497D-B336-282234479034}"/>
          </ac:spMkLst>
        </pc:spChg>
        <pc:spChg chg="mod">
          <ac:chgData name="梓畅 林" userId="b3c34d1b-7389-45d4-9b70-98ec1828b169" providerId="ADAL" clId="{72501462-0DB5-4623-9B3D-410F452279C4}" dt="2022-12-11T05:27:51.258" v="286" actId="1076"/>
          <ac:spMkLst>
            <pc:docMk/>
            <pc:sldMk cId="2210600355" sldId="344"/>
            <ac:spMk id="20" creationId="{A379D2BF-AE43-4909-AD4C-CA18CDC8F9C7}"/>
          </ac:spMkLst>
        </pc:spChg>
        <pc:spChg chg="mod">
          <ac:chgData name="梓畅 林" userId="b3c34d1b-7389-45d4-9b70-98ec1828b169" providerId="ADAL" clId="{72501462-0DB5-4623-9B3D-410F452279C4}" dt="2022-12-11T05:26:33.782" v="267" actId="403"/>
          <ac:spMkLst>
            <pc:docMk/>
            <pc:sldMk cId="2210600355" sldId="344"/>
            <ac:spMk id="29" creationId="{108FA936-9201-497B-938B-2E0CF7294D69}"/>
          </ac:spMkLst>
        </pc:spChg>
        <pc:spChg chg="mod">
          <ac:chgData name="梓畅 林" userId="b3c34d1b-7389-45d4-9b70-98ec1828b169" providerId="ADAL" clId="{72501462-0DB5-4623-9B3D-410F452279C4}" dt="2022-12-11T05:26:52.889" v="270" actId="20577"/>
          <ac:spMkLst>
            <pc:docMk/>
            <pc:sldMk cId="2210600355" sldId="344"/>
            <ac:spMk id="31" creationId="{293DA254-B805-42A7-8F5E-D068CB7CE966}"/>
          </ac:spMkLst>
        </pc:spChg>
        <pc:spChg chg="mod">
          <ac:chgData name="梓畅 林" userId="b3c34d1b-7389-45d4-9b70-98ec1828b169" providerId="ADAL" clId="{72501462-0DB5-4623-9B3D-410F452279C4}" dt="2022-12-11T05:28:12.697" v="291" actId="1076"/>
          <ac:spMkLst>
            <pc:docMk/>
            <pc:sldMk cId="2210600355" sldId="344"/>
            <ac:spMk id="35" creationId="{4911966F-B946-4A58-B9E4-41986B57A968}"/>
          </ac:spMkLst>
        </pc:spChg>
        <pc:grpChg chg="mod">
          <ac:chgData name="梓畅 林" userId="b3c34d1b-7389-45d4-9b70-98ec1828b169" providerId="ADAL" clId="{72501462-0DB5-4623-9B3D-410F452279C4}" dt="2022-12-11T05:26:32.590" v="266" actId="1076"/>
          <ac:grpSpMkLst>
            <pc:docMk/>
            <pc:sldMk cId="2210600355" sldId="344"/>
            <ac:grpSpMk id="30" creationId="{DCB680C3-0AFE-45AF-B86F-7EE2AA5184CF}"/>
          </ac:grpSpMkLst>
        </pc:grpChg>
      </pc:sldChg>
      <pc:sldChg chg="modSp">
        <pc:chgData name="梓畅 林" userId="b3c34d1b-7389-45d4-9b70-98ec1828b169" providerId="ADAL" clId="{72501462-0DB5-4623-9B3D-410F452279C4}" dt="2022-12-11T06:01:47.057" v="712" actId="1076"/>
        <pc:sldMkLst>
          <pc:docMk/>
          <pc:sldMk cId="391241140" sldId="346"/>
        </pc:sldMkLst>
        <pc:spChg chg="mod">
          <ac:chgData name="梓畅 林" userId="b3c34d1b-7389-45d4-9b70-98ec1828b169" providerId="ADAL" clId="{72501462-0DB5-4623-9B3D-410F452279C4}" dt="2022-12-11T06:01:47.057" v="712" actId="1076"/>
          <ac:spMkLst>
            <pc:docMk/>
            <pc:sldMk cId="391241140" sldId="346"/>
            <ac:spMk id="3" creationId="{8904A8E4-04A7-48AC-9034-EF534B9C73C0}"/>
          </ac:spMkLst>
        </pc:spChg>
        <pc:picChg chg="mod">
          <ac:chgData name="梓畅 林" userId="b3c34d1b-7389-45d4-9b70-98ec1828b169" providerId="ADAL" clId="{72501462-0DB5-4623-9B3D-410F452279C4}" dt="2022-12-11T05:32:07.201" v="297" actId="14100"/>
          <ac:picMkLst>
            <pc:docMk/>
            <pc:sldMk cId="391241140" sldId="346"/>
            <ac:picMk id="4" creationId="{88B1491B-C849-4438-A05D-5AE117A590FB}"/>
          </ac:picMkLst>
        </pc:picChg>
        <pc:picChg chg="mod">
          <ac:chgData name="梓畅 林" userId="b3c34d1b-7389-45d4-9b70-98ec1828b169" providerId="ADAL" clId="{72501462-0DB5-4623-9B3D-410F452279C4}" dt="2022-12-11T05:32:07.201" v="297" actId="14100"/>
          <ac:picMkLst>
            <pc:docMk/>
            <pc:sldMk cId="391241140" sldId="346"/>
            <ac:picMk id="5" creationId="{1A21B5E6-0DDE-4866-AFB6-FC6502913AE5}"/>
          </ac:picMkLst>
        </pc:picChg>
      </pc:sldChg>
      <pc:sldChg chg="delSp modSp">
        <pc:chgData name="梓畅 林" userId="b3c34d1b-7389-45d4-9b70-98ec1828b169" providerId="ADAL" clId="{72501462-0DB5-4623-9B3D-410F452279C4}" dt="2022-12-11T05:39:08.396" v="321" actId="12"/>
        <pc:sldMkLst>
          <pc:docMk/>
          <pc:sldMk cId="2688804097" sldId="347"/>
        </pc:sldMkLst>
        <pc:spChg chg="mod">
          <ac:chgData name="梓畅 林" userId="b3c34d1b-7389-45d4-9b70-98ec1828b169" providerId="ADAL" clId="{72501462-0DB5-4623-9B3D-410F452279C4}" dt="2022-12-11T05:39:08.396" v="321" actId="12"/>
          <ac:spMkLst>
            <pc:docMk/>
            <pc:sldMk cId="2688804097" sldId="347"/>
            <ac:spMk id="3" creationId="{FA73459A-21FC-4299-AB3C-0B53555501D7}"/>
          </ac:spMkLst>
        </pc:spChg>
        <pc:spChg chg="del">
          <ac:chgData name="梓畅 林" userId="b3c34d1b-7389-45d4-9b70-98ec1828b169" providerId="ADAL" clId="{72501462-0DB5-4623-9B3D-410F452279C4}" dt="2022-12-11T05:32:48.143" v="307" actId="478"/>
          <ac:spMkLst>
            <pc:docMk/>
            <pc:sldMk cId="2688804097" sldId="347"/>
            <ac:spMk id="18" creationId="{3DAE6B01-2791-41DA-86A8-253FC3AF9F11}"/>
          </ac:spMkLst>
        </pc:spChg>
        <pc:spChg chg="del mod">
          <ac:chgData name="梓畅 林" userId="b3c34d1b-7389-45d4-9b70-98ec1828b169" providerId="ADAL" clId="{72501462-0DB5-4623-9B3D-410F452279C4}" dt="2022-12-11T05:32:49.478" v="308" actId="478"/>
          <ac:spMkLst>
            <pc:docMk/>
            <pc:sldMk cId="2688804097" sldId="347"/>
            <ac:spMk id="19" creationId="{65705875-BEA4-40AE-953D-DF1FF8BF0CF3}"/>
          </ac:spMkLst>
        </pc:spChg>
        <pc:spChg chg="del">
          <ac:chgData name="梓畅 林" userId="b3c34d1b-7389-45d4-9b70-98ec1828b169" providerId="ADAL" clId="{72501462-0DB5-4623-9B3D-410F452279C4}" dt="2022-12-11T05:32:42.792" v="305" actId="478"/>
          <ac:spMkLst>
            <pc:docMk/>
            <pc:sldMk cId="2688804097" sldId="347"/>
            <ac:spMk id="35" creationId="{4D98051A-4006-481E-AEBB-16AB7F398602}"/>
          </ac:spMkLst>
        </pc:spChg>
        <pc:spChg chg="del mod">
          <ac:chgData name="梓畅 林" userId="b3c34d1b-7389-45d4-9b70-98ec1828b169" providerId="ADAL" clId="{72501462-0DB5-4623-9B3D-410F452279C4}" dt="2022-12-11T05:32:46.497" v="306" actId="478"/>
          <ac:spMkLst>
            <pc:docMk/>
            <pc:sldMk cId="2688804097" sldId="347"/>
            <ac:spMk id="36" creationId="{DF09B96B-A037-4F4B-AB96-2D4F32123148}"/>
          </ac:spMkLst>
        </pc:spChg>
        <pc:spChg chg="del">
          <ac:chgData name="梓畅 林" userId="b3c34d1b-7389-45d4-9b70-98ec1828b169" providerId="ADAL" clId="{72501462-0DB5-4623-9B3D-410F452279C4}" dt="2022-12-11T05:32:40.094" v="303" actId="478"/>
          <ac:spMkLst>
            <pc:docMk/>
            <pc:sldMk cId="2688804097" sldId="347"/>
            <ac:spMk id="68" creationId="{259DD89A-DE2E-4722-AFF5-9C06D947C474}"/>
          </ac:spMkLst>
        </pc:spChg>
        <pc:spChg chg="del mod">
          <ac:chgData name="梓畅 林" userId="b3c34d1b-7389-45d4-9b70-98ec1828b169" providerId="ADAL" clId="{72501462-0DB5-4623-9B3D-410F452279C4}" dt="2022-12-11T05:32:41.407" v="304" actId="478"/>
          <ac:spMkLst>
            <pc:docMk/>
            <pc:sldMk cId="2688804097" sldId="347"/>
            <ac:spMk id="69" creationId="{E4628BA2-A97D-4E84-8C74-BD43F1A1B224}"/>
          </ac:spMkLst>
        </pc:spChg>
      </pc:sldChg>
      <pc:sldChg chg="addSp delSp modSp">
        <pc:chgData name="梓畅 林" userId="b3c34d1b-7389-45d4-9b70-98ec1828b169" providerId="ADAL" clId="{72501462-0DB5-4623-9B3D-410F452279C4}" dt="2022-12-11T06:15:51.021" v="992" actId="14100"/>
        <pc:sldMkLst>
          <pc:docMk/>
          <pc:sldMk cId="698480914" sldId="349"/>
        </pc:sldMkLst>
        <pc:spChg chg="del">
          <ac:chgData name="梓畅 林" userId="b3c34d1b-7389-45d4-9b70-98ec1828b169" providerId="ADAL" clId="{72501462-0DB5-4623-9B3D-410F452279C4}" dt="2022-12-11T06:15:46.432" v="990" actId="478"/>
          <ac:spMkLst>
            <pc:docMk/>
            <pc:sldMk cId="698480914" sldId="349"/>
            <ac:spMk id="17" creationId="{7A61B171-9244-47E6-93D8-73176973CA42}"/>
          </ac:spMkLst>
        </pc:spChg>
        <pc:spChg chg="del">
          <ac:chgData name="梓畅 林" userId="b3c34d1b-7389-45d4-9b70-98ec1828b169" providerId="ADAL" clId="{72501462-0DB5-4623-9B3D-410F452279C4}" dt="2022-12-11T06:15:47.844" v="991" actId="478"/>
          <ac:spMkLst>
            <pc:docMk/>
            <pc:sldMk cId="698480914" sldId="349"/>
            <ac:spMk id="18" creationId="{C69DC2B2-B8F3-4276-ACCB-9964B8224545}"/>
          </ac:spMkLst>
        </pc:spChg>
        <pc:spChg chg="mod">
          <ac:chgData name="梓畅 林" userId="b3c34d1b-7389-45d4-9b70-98ec1828b169" providerId="ADAL" clId="{72501462-0DB5-4623-9B3D-410F452279C4}" dt="2022-12-11T06:15:51.021" v="992" actId="14100"/>
          <ac:spMkLst>
            <pc:docMk/>
            <pc:sldMk cId="698480914" sldId="349"/>
            <ac:spMk id="30" creationId="{3361FF5B-D61E-4C2E-BF86-759CF289C5EA}"/>
          </ac:spMkLst>
        </pc:spChg>
        <pc:spChg chg="add del">
          <ac:chgData name="梓畅 林" userId="b3c34d1b-7389-45d4-9b70-98ec1828b169" providerId="ADAL" clId="{72501462-0DB5-4623-9B3D-410F452279C4}" dt="2022-12-11T06:02:00.142" v="715" actId="478"/>
          <ac:spMkLst>
            <pc:docMk/>
            <pc:sldMk cId="698480914" sldId="349"/>
            <ac:spMk id="33" creationId="{B4E09128-F399-45A7-B1B1-C307171A9E4C}"/>
          </ac:spMkLst>
        </pc:spChg>
        <pc:spChg chg="mod">
          <ac:chgData name="梓畅 林" userId="b3c34d1b-7389-45d4-9b70-98ec1828b169" providerId="ADAL" clId="{72501462-0DB5-4623-9B3D-410F452279C4}" dt="2022-12-11T06:02:02.753" v="718" actId="6549"/>
          <ac:spMkLst>
            <pc:docMk/>
            <pc:sldMk cId="698480914" sldId="349"/>
            <ac:spMk id="37" creationId="{1C5CAE11-39C3-4504-8D96-EB15910736E3}"/>
          </ac:spMkLst>
        </pc:spChg>
        <pc:grpChg chg="mod">
          <ac:chgData name="梓畅 林" userId="b3c34d1b-7389-45d4-9b70-98ec1828b169" providerId="ADAL" clId="{72501462-0DB5-4623-9B3D-410F452279C4}" dt="2022-12-11T05:39:28.057" v="323" actId="2710"/>
          <ac:grpSpMkLst>
            <pc:docMk/>
            <pc:sldMk cId="698480914" sldId="349"/>
            <ac:grpSpMk id="4" creationId="{4D5B4CB8-5CF3-4974-8134-2A28B38A37E0}"/>
          </ac:grpSpMkLst>
        </pc:grpChg>
        <pc:grpChg chg="mod">
          <ac:chgData name="梓畅 林" userId="b3c34d1b-7389-45d4-9b70-98ec1828b169" providerId="ADAL" clId="{72501462-0DB5-4623-9B3D-410F452279C4}" dt="2022-12-11T05:39:28.057" v="323" actId="2710"/>
          <ac:grpSpMkLst>
            <pc:docMk/>
            <pc:sldMk cId="698480914" sldId="349"/>
            <ac:grpSpMk id="6" creationId="{CE61A801-C12C-4CD3-9937-5C1BAB5FDAC5}"/>
          </ac:grpSpMkLst>
        </pc:grpChg>
        <pc:grpChg chg="mod">
          <ac:chgData name="梓畅 林" userId="b3c34d1b-7389-45d4-9b70-98ec1828b169" providerId="ADAL" clId="{72501462-0DB5-4623-9B3D-410F452279C4}" dt="2022-12-11T05:39:28.057" v="323" actId="2710"/>
          <ac:grpSpMkLst>
            <pc:docMk/>
            <pc:sldMk cId="698480914" sldId="349"/>
            <ac:grpSpMk id="20" creationId="{EE6FEC76-F615-4511-82F3-2DA5114AF181}"/>
          </ac:grpSpMkLst>
        </pc:grpChg>
        <pc:grpChg chg="mod">
          <ac:chgData name="梓畅 林" userId="b3c34d1b-7389-45d4-9b70-98ec1828b169" providerId="ADAL" clId="{72501462-0DB5-4623-9B3D-410F452279C4}" dt="2022-12-11T05:39:28.057" v="323" actId="2710"/>
          <ac:grpSpMkLst>
            <pc:docMk/>
            <pc:sldMk cId="698480914" sldId="349"/>
            <ac:grpSpMk id="32" creationId="{157118D3-16E4-40EA-8399-D830A710F006}"/>
          </ac:grpSpMkLst>
        </pc:grpChg>
      </pc:sldChg>
      <pc:sldChg chg="addSp delSp modSp">
        <pc:chgData name="梓畅 林" userId="b3c34d1b-7389-45d4-9b70-98ec1828b169" providerId="ADAL" clId="{72501462-0DB5-4623-9B3D-410F452279C4}" dt="2022-12-11T06:07:10.193" v="839" actId="1076"/>
        <pc:sldMkLst>
          <pc:docMk/>
          <pc:sldMk cId="2038931782" sldId="350"/>
        </pc:sldMkLst>
        <pc:spChg chg="add del mod">
          <ac:chgData name="梓畅 林" userId="b3c34d1b-7389-45d4-9b70-98ec1828b169" providerId="ADAL" clId="{72501462-0DB5-4623-9B3D-410F452279C4}" dt="2022-12-11T06:06:55.659" v="833" actId="478"/>
          <ac:spMkLst>
            <pc:docMk/>
            <pc:sldMk cId="2038931782" sldId="350"/>
            <ac:spMk id="5" creationId="{ECB91A1A-E679-4605-8F07-BB5C939563CE}"/>
          </ac:spMkLst>
        </pc:spChg>
        <pc:spChg chg="mod">
          <ac:chgData name="梓畅 林" userId="b3c34d1b-7389-45d4-9b70-98ec1828b169" providerId="ADAL" clId="{72501462-0DB5-4623-9B3D-410F452279C4}" dt="2022-12-11T06:07:10.193" v="839" actId="1076"/>
          <ac:spMkLst>
            <pc:docMk/>
            <pc:sldMk cId="2038931782" sldId="350"/>
            <ac:spMk id="10" creationId="{F60099FD-834F-4713-87D1-9AC14AF96370}"/>
          </ac:spMkLst>
        </pc:spChg>
        <pc:spChg chg="mod">
          <ac:chgData name="梓畅 林" userId="b3c34d1b-7389-45d4-9b70-98ec1828b169" providerId="ADAL" clId="{72501462-0DB5-4623-9B3D-410F452279C4}" dt="2022-12-11T06:07:04.073" v="836" actId="14100"/>
          <ac:spMkLst>
            <pc:docMk/>
            <pc:sldMk cId="2038931782" sldId="350"/>
            <ac:spMk id="31" creationId="{4826ACEB-EFD3-4291-BC42-FCBF5161660B}"/>
          </ac:spMkLst>
        </pc:spChg>
        <pc:spChg chg="mod">
          <ac:chgData name="梓畅 林" userId="b3c34d1b-7389-45d4-9b70-98ec1828b169" providerId="ADAL" clId="{72501462-0DB5-4623-9B3D-410F452279C4}" dt="2022-12-11T06:06:43.994" v="811" actId="6549"/>
          <ac:spMkLst>
            <pc:docMk/>
            <pc:sldMk cId="2038931782" sldId="350"/>
            <ac:spMk id="35" creationId="{71E541C2-C673-4869-B6A5-D90E297431E5}"/>
          </ac:spMkLst>
        </pc:spChg>
        <pc:spChg chg="mod">
          <ac:chgData name="梓畅 林" userId="b3c34d1b-7389-45d4-9b70-98ec1828b169" providerId="ADAL" clId="{72501462-0DB5-4623-9B3D-410F452279C4}" dt="2022-12-11T06:05:44.208" v="794" actId="1076"/>
          <ac:spMkLst>
            <pc:docMk/>
            <pc:sldMk cId="2038931782" sldId="350"/>
            <ac:spMk id="39" creationId="{89DBD5D0-9827-4C74-872E-591B349C4BB7}"/>
          </ac:spMkLst>
        </pc:spChg>
        <pc:cxnChg chg="mod">
          <ac:chgData name="梓畅 林" userId="b3c34d1b-7389-45d4-9b70-98ec1828b169" providerId="ADAL" clId="{72501462-0DB5-4623-9B3D-410F452279C4}" dt="2022-12-11T06:06:29.508" v="804" actId="208"/>
          <ac:cxnSpMkLst>
            <pc:docMk/>
            <pc:sldMk cId="2038931782" sldId="350"/>
            <ac:cxnSpMk id="8" creationId="{11823877-F713-481E-A052-8CAB6D4442F5}"/>
          </ac:cxnSpMkLst>
        </pc:cxnChg>
        <pc:cxnChg chg="add del mod">
          <ac:chgData name="梓畅 林" userId="b3c34d1b-7389-45d4-9b70-98ec1828b169" providerId="ADAL" clId="{72501462-0DB5-4623-9B3D-410F452279C4}" dt="2022-12-11T06:06:56.858" v="834" actId="478"/>
          <ac:cxnSpMkLst>
            <pc:docMk/>
            <pc:sldMk cId="2038931782" sldId="350"/>
            <ac:cxnSpMk id="18" creationId="{6D6D3297-E9DF-4793-8908-2BFE171E6D13}"/>
          </ac:cxnSpMkLst>
        </pc:cxnChg>
        <pc:cxnChg chg="add del mod">
          <ac:chgData name="梓畅 林" userId="b3c34d1b-7389-45d4-9b70-98ec1828b169" providerId="ADAL" clId="{72501462-0DB5-4623-9B3D-410F452279C4}" dt="2022-12-11T06:06:57.434" v="835" actId="478"/>
          <ac:cxnSpMkLst>
            <pc:docMk/>
            <pc:sldMk cId="2038931782" sldId="350"/>
            <ac:cxnSpMk id="20" creationId="{B313480B-F85A-44F8-847D-140E69D6271E}"/>
          </ac:cxnSpMkLst>
        </pc:cxnChg>
        <pc:cxnChg chg="mod">
          <ac:chgData name="梓畅 林" userId="b3c34d1b-7389-45d4-9b70-98ec1828b169" providerId="ADAL" clId="{72501462-0DB5-4623-9B3D-410F452279C4}" dt="2022-12-11T06:06:29.508" v="804" actId="208"/>
          <ac:cxnSpMkLst>
            <pc:docMk/>
            <pc:sldMk cId="2038931782" sldId="350"/>
            <ac:cxnSpMk id="32" creationId="{33346655-0903-47B4-978C-12B064FB5C2E}"/>
          </ac:cxnSpMkLst>
        </pc:cxnChg>
      </pc:sldChg>
      <pc:sldChg chg="addSp modSp">
        <pc:chgData name="梓畅 林" userId="b3c34d1b-7389-45d4-9b70-98ec1828b169" providerId="ADAL" clId="{72501462-0DB5-4623-9B3D-410F452279C4}" dt="2022-12-11T06:15:42.649" v="989" actId="1076"/>
        <pc:sldMkLst>
          <pc:docMk/>
          <pc:sldMk cId="1016648024" sldId="351"/>
        </pc:sldMkLst>
        <pc:spChg chg="mod">
          <ac:chgData name="梓畅 林" userId="b3c34d1b-7389-45d4-9b70-98ec1828b169" providerId="ADAL" clId="{72501462-0DB5-4623-9B3D-410F452279C4}" dt="2022-12-11T06:14:23.634" v="972" actId="1076"/>
          <ac:spMkLst>
            <pc:docMk/>
            <pc:sldMk cId="1016648024" sldId="351"/>
            <ac:spMk id="3" creationId="{A56DE514-503A-4A8A-B8AB-5DFAB8F1A3CB}"/>
          </ac:spMkLst>
        </pc:spChg>
        <pc:spChg chg="add mod">
          <ac:chgData name="梓畅 林" userId="b3c34d1b-7389-45d4-9b70-98ec1828b169" providerId="ADAL" clId="{72501462-0DB5-4623-9B3D-410F452279C4}" dt="2022-12-11T06:15:42.649" v="989" actId="1076"/>
          <ac:spMkLst>
            <pc:docMk/>
            <pc:sldMk cId="1016648024" sldId="351"/>
            <ac:spMk id="30" creationId="{79865745-C069-4459-AE7E-45E9B07AB719}"/>
          </ac:spMkLst>
        </pc:spChg>
        <pc:picChg chg="mod">
          <ac:chgData name="梓畅 林" userId="b3c34d1b-7389-45d4-9b70-98ec1828b169" providerId="ADAL" clId="{72501462-0DB5-4623-9B3D-410F452279C4}" dt="2022-12-11T06:15:39.433" v="988" actId="1076"/>
          <ac:picMkLst>
            <pc:docMk/>
            <pc:sldMk cId="1016648024" sldId="351"/>
            <ac:picMk id="1028" creationId="{D5E031C4-F707-4836-AAB4-943CB6DFC578}"/>
          </ac:picMkLst>
        </pc:picChg>
      </pc:sldChg>
      <pc:sldChg chg="modSp">
        <pc:chgData name="梓畅 林" userId="b3c34d1b-7389-45d4-9b70-98ec1828b169" providerId="ADAL" clId="{72501462-0DB5-4623-9B3D-410F452279C4}" dt="2022-12-11T06:10:08.906" v="886" actId="403"/>
        <pc:sldMkLst>
          <pc:docMk/>
          <pc:sldMk cId="2754404299" sldId="353"/>
        </pc:sldMkLst>
        <pc:spChg chg="mod">
          <ac:chgData name="梓畅 林" userId="b3c34d1b-7389-45d4-9b70-98ec1828b169" providerId="ADAL" clId="{72501462-0DB5-4623-9B3D-410F452279C4}" dt="2022-12-11T06:10:08.906" v="886" actId="403"/>
          <ac:spMkLst>
            <pc:docMk/>
            <pc:sldMk cId="2754404299" sldId="353"/>
            <ac:spMk id="3" creationId="{8080766F-49CC-4BB1-8DDC-AE1E86ABE478}"/>
          </ac:spMkLst>
        </pc:spChg>
        <pc:spChg chg="mod">
          <ac:chgData name="梓畅 林" userId="b3c34d1b-7389-45d4-9b70-98ec1828b169" providerId="ADAL" clId="{72501462-0DB5-4623-9B3D-410F452279C4}" dt="2022-12-11T06:10:08.906" v="886" actId="403"/>
          <ac:spMkLst>
            <pc:docMk/>
            <pc:sldMk cId="2754404299" sldId="353"/>
            <ac:spMk id="9" creationId="{64AD33B8-AE63-4900-A65B-914EDE86CE9B}"/>
          </ac:spMkLst>
        </pc:spChg>
      </pc:sldChg>
      <pc:sldChg chg="modSp">
        <pc:chgData name="梓畅 林" userId="b3c34d1b-7389-45d4-9b70-98ec1828b169" providerId="ADAL" clId="{72501462-0DB5-4623-9B3D-410F452279C4}" dt="2022-12-11T05:40:54.849" v="343" actId="1076"/>
        <pc:sldMkLst>
          <pc:docMk/>
          <pc:sldMk cId="582614088" sldId="354"/>
        </pc:sldMkLst>
        <pc:spChg chg="mod">
          <ac:chgData name="梓畅 林" userId="b3c34d1b-7389-45d4-9b70-98ec1828b169" providerId="ADAL" clId="{72501462-0DB5-4623-9B3D-410F452279C4}" dt="2022-12-11T05:40:51.508" v="341" actId="403"/>
          <ac:spMkLst>
            <pc:docMk/>
            <pc:sldMk cId="582614088" sldId="354"/>
            <ac:spMk id="3" creationId="{8080766F-49CC-4BB1-8DDC-AE1E86ABE478}"/>
          </ac:spMkLst>
        </pc:spChg>
        <pc:grpChg chg="mod">
          <ac:chgData name="梓畅 林" userId="b3c34d1b-7389-45d4-9b70-98ec1828b169" providerId="ADAL" clId="{72501462-0DB5-4623-9B3D-410F452279C4}" dt="2022-12-11T05:40:54.849" v="343" actId="1076"/>
          <ac:grpSpMkLst>
            <pc:docMk/>
            <pc:sldMk cId="582614088" sldId="354"/>
            <ac:grpSpMk id="4" creationId="{5E7F8B16-FD7B-4443-9809-42B98361B131}"/>
          </ac:grpSpMkLst>
        </pc:grpChg>
        <pc:grpChg chg="mod">
          <ac:chgData name="梓畅 林" userId="b3c34d1b-7389-45d4-9b70-98ec1828b169" providerId="ADAL" clId="{72501462-0DB5-4623-9B3D-410F452279C4}" dt="2022-12-11T05:40:53.714" v="342" actId="1076"/>
          <ac:grpSpMkLst>
            <pc:docMk/>
            <pc:sldMk cId="582614088" sldId="354"/>
            <ac:grpSpMk id="23" creationId="{FE5B5394-94C0-45E9-B7B7-8A62EF56E8A7}"/>
          </ac:grpSpMkLst>
        </pc:grpChg>
      </pc:sldChg>
      <pc:sldChg chg="addSp modSp">
        <pc:chgData name="梓畅 林" userId="b3c34d1b-7389-45d4-9b70-98ec1828b169" providerId="ADAL" clId="{72501462-0DB5-4623-9B3D-410F452279C4}" dt="2022-12-11T06:15:30.768" v="985" actId="207"/>
        <pc:sldMkLst>
          <pc:docMk/>
          <pc:sldMk cId="578857886" sldId="355"/>
        </pc:sldMkLst>
        <pc:spChg chg="mod">
          <ac:chgData name="梓畅 林" userId="b3c34d1b-7389-45d4-9b70-98ec1828b169" providerId="ADAL" clId="{72501462-0DB5-4623-9B3D-410F452279C4}" dt="2022-12-11T06:15:30.768" v="985" actId="207"/>
          <ac:spMkLst>
            <pc:docMk/>
            <pc:sldMk cId="578857886" sldId="355"/>
            <ac:spMk id="3" creationId="{8080766F-49CC-4BB1-8DDC-AE1E86ABE478}"/>
          </ac:spMkLst>
        </pc:spChg>
        <pc:spChg chg="add mod">
          <ac:chgData name="梓畅 林" userId="b3c34d1b-7389-45d4-9b70-98ec1828b169" providerId="ADAL" clId="{72501462-0DB5-4623-9B3D-410F452279C4}" dt="2022-12-11T06:15:22.672" v="983" actId="1076"/>
          <ac:spMkLst>
            <pc:docMk/>
            <pc:sldMk cId="578857886" sldId="355"/>
            <ac:spMk id="7" creationId="{451112A3-2B0C-412E-ACC6-6B162F103575}"/>
          </ac:spMkLst>
        </pc:spChg>
      </pc:sldChg>
      <pc:sldChg chg="addSp delSp modSp">
        <pc:chgData name="梓畅 林" userId="b3c34d1b-7389-45d4-9b70-98ec1828b169" providerId="ADAL" clId="{72501462-0DB5-4623-9B3D-410F452279C4}" dt="2022-12-11T05:48:07.977" v="465" actId="1076"/>
        <pc:sldMkLst>
          <pc:docMk/>
          <pc:sldMk cId="1787635310" sldId="358"/>
        </pc:sldMkLst>
        <pc:spChg chg="mod">
          <ac:chgData name="梓畅 林" userId="b3c34d1b-7389-45d4-9b70-98ec1828b169" providerId="ADAL" clId="{72501462-0DB5-4623-9B3D-410F452279C4}" dt="2022-12-11T05:48:07.977" v="465" actId="1076"/>
          <ac:spMkLst>
            <pc:docMk/>
            <pc:sldMk cId="1787635310" sldId="358"/>
            <ac:spMk id="2" creationId="{A0B43C2E-0DAD-448E-AA77-DFA01F6119B8}"/>
          </ac:spMkLst>
        </pc:spChg>
        <pc:spChg chg="mod">
          <ac:chgData name="梓畅 林" userId="b3c34d1b-7389-45d4-9b70-98ec1828b169" providerId="ADAL" clId="{72501462-0DB5-4623-9B3D-410F452279C4}" dt="2022-12-11T05:47:26.270" v="462" actId="207"/>
          <ac:spMkLst>
            <pc:docMk/>
            <pc:sldMk cId="1787635310" sldId="358"/>
            <ac:spMk id="3" creationId="{C18FBB4C-1666-45CB-AC4E-53F00A1F52ED}"/>
          </ac:spMkLst>
        </pc:spChg>
        <pc:spChg chg="mod">
          <ac:chgData name="梓畅 林" userId="b3c34d1b-7389-45d4-9b70-98ec1828b169" providerId="ADAL" clId="{72501462-0DB5-4623-9B3D-410F452279C4}" dt="2022-12-11T05:46:14.260" v="454" actId="14100"/>
          <ac:spMkLst>
            <pc:docMk/>
            <pc:sldMk cId="1787635310" sldId="358"/>
            <ac:spMk id="8" creationId="{5B7D3976-D296-40C5-8463-CBB3015259F1}"/>
          </ac:spMkLst>
        </pc:spChg>
        <pc:spChg chg="mod">
          <ac:chgData name="梓畅 林" userId="b3c34d1b-7389-45d4-9b70-98ec1828b169" providerId="ADAL" clId="{72501462-0DB5-4623-9B3D-410F452279C4}" dt="2022-12-11T05:46:18.049" v="456" actId="14100"/>
          <ac:spMkLst>
            <pc:docMk/>
            <pc:sldMk cId="1787635310" sldId="358"/>
            <ac:spMk id="9" creationId="{27F23577-CAB0-4AE9-A83A-E6B36E13E9DF}"/>
          </ac:spMkLst>
        </pc:spChg>
        <pc:spChg chg="mod">
          <ac:chgData name="梓畅 林" userId="b3c34d1b-7389-45d4-9b70-98ec1828b169" providerId="ADAL" clId="{72501462-0DB5-4623-9B3D-410F452279C4}" dt="2022-12-11T05:41:37.492" v="351" actId="403"/>
          <ac:spMkLst>
            <pc:docMk/>
            <pc:sldMk cId="1787635310" sldId="358"/>
            <ac:spMk id="33" creationId="{0936ACFF-8700-4AE5-9CEC-AC38CE4A6DAB}"/>
          </ac:spMkLst>
        </pc:spChg>
        <pc:spChg chg="mod">
          <ac:chgData name="梓畅 林" userId="b3c34d1b-7389-45d4-9b70-98ec1828b169" providerId="ADAL" clId="{72501462-0DB5-4623-9B3D-410F452279C4}" dt="2022-12-11T05:41:41.633" v="353" actId="1076"/>
          <ac:spMkLst>
            <pc:docMk/>
            <pc:sldMk cId="1787635310" sldId="358"/>
            <ac:spMk id="34" creationId="{10CEA56E-FD8D-483E-AECE-A285C461F7E4}"/>
          </ac:spMkLst>
        </pc:spChg>
        <pc:picChg chg="mod">
          <ac:chgData name="梓畅 林" userId="b3c34d1b-7389-45d4-9b70-98ec1828b169" providerId="ADAL" clId="{72501462-0DB5-4623-9B3D-410F452279C4}" dt="2022-12-11T05:41:29.360" v="349" actId="1076"/>
          <ac:picMkLst>
            <pc:docMk/>
            <pc:sldMk cId="1787635310" sldId="358"/>
            <ac:picMk id="6" creationId="{E99966B3-4862-4DDC-9F5B-A90F310D1E0D}"/>
          </ac:picMkLst>
        </pc:picChg>
        <pc:picChg chg="add del mod">
          <ac:chgData name="梓畅 林" userId="b3c34d1b-7389-45d4-9b70-98ec1828b169" providerId="ADAL" clId="{72501462-0DB5-4623-9B3D-410F452279C4}" dt="2022-12-11T05:42:35.905" v="356"/>
          <ac:picMkLst>
            <pc:docMk/>
            <pc:sldMk cId="1787635310" sldId="358"/>
            <ac:picMk id="7" creationId="{06913ABC-A16B-4387-8D25-CB49B0C5A8E9}"/>
          </ac:picMkLst>
        </pc:picChg>
        <pc:cxnChg chg="mod">
          <ac:chgData name="梓畅 林" userId="b3c34d1b-7389-45d4-9b70-98ec1828b169" providerId="ADAL" clId="{72501462-0DB5-4623-9B3D-410F452279C4}" dt="2022-12-11T05:46:18.049" v="456" actId="14100"/>
          <ac:cxnSpMkLst>
            <pc:docMk/>
            <pc:sldMk cId="1787635310" sldId="358"/>
            <ac:cxnSpMk id="10" creationId="{B487FB36-73F0-446E-B0BB-7F45806EB281}"/>
          </ac:cxnSpMkLst>
        </pc:cxnChg>
        <pc:cxnChg chg="mod">
          <ac:chgData name="梓畅 林" userId="b3c34d1b-7389-45d4-9b70-98ec1828b169" providerId="ADAL" clId="{72501462-0DB5-4623-9B3D-410F452279C4}" dt="2022-12-11T05:46:15.904" v="455" actId="1076"/>
          <ac:cxnSpMkLst>
            <pc:docMk/>
            <pc:sldMk cId="1787635310" sldId="358"/>
            <ac:cxnSpMk id="20" creationId="{D0279CCE-B542-4177-B770-2BAF7A194C00}"/>
          </ac:cxnSpMkLst>
        </pc:cxnChg>
      </pc:sldChg>
      <pc:sldChg chg="addSp modSp">
        <pc:chgData name="梓畅 林" userId="b3c34d1b-7389-45d4-9b70-98ec1828b169" providerId="ADAL" clId="{72501462-0DB5-4623-9B3D-410F452279C4}" dt="2022-12-11T06:12:03.769" v="944" actId="20577"/>
        <pc:sldMkLst>
          <pc:docMk/>
          <pc:sldMk cId="2942343215" sldId="360"/>
        </pc:sldMkLst>
        <pc:spChg chg="mod">
          <ac:chgData name="梓畅 林" userId="b3c34d1b-7389-45d4-9b70-98ec1828b169" providerId="ADAL" clId="{72501462-0DB5-4623-9B3D-410F452279C4}" dt="2022-12-11T06:11:56.968" v="931" actId="1076"/>
          <ac:spMkLst>
            <pc:docMk/>
            <pc:sldMk cId="2942343215" sldId="360"/>
            <ac:spMk id="3" creationId="{C18FBB4C-1666-45CB-AC4E-53F00A1F52ED}"/>
          </ac:spMkLst>
        </pc:spChg>
        <pc:spChg chg="add mod">
          <ac:chgData name="梓畅 林" userId="b3c34d1b-7389-45d4-9b70-98ec1828b169" providerId="ADAL" clId="{72501462-0DB5-4623-9B3D-410F452279C4}" dt="2022-12-11T06:12:03.769" v="944" actId="20577"/>
          <ac:spMkLst>
            <pc:docMk/>
            <pc:sldMk cId="2942343215" sldId="360"/>
            <ac:spMk id="15" creationId="{A3F53129-4687-4561-A29F-76F6C9C82E6C}"/>
          </ac:spMkLst>
        </pc:spChg>
      </pc:sldChg>
      <pc:sldChg chg="modSp">
        <pc:chgData name="梓畅 林" userId="b3c34d1b-7389-45d4-9b70-98ec1828b169" providerId="ADAL" clId="{72501462-0DB5-4623-9B3D-410F452279C4}" dt="2022-12-11T05:48:53.912" v="480" actId="1076"/>
        <pc:sldMkLst>
          <pc:docMk/>
          <pc:sldMk cId="4084528931" sldId="361"/>
        </pc:sldMkLst>
        <pc:spChg chg="mod">
          <ac:chgData name="梓畅 林" userId="b3c34d1b-7389-45d4-9b70-98ec1828b169" providerId="ADAL" clId="{72501462-0DB5-4623-9B3D-410F452279C4}" dt="2022-12-11T05:48:34.386" v="473" actId="1076"/>
          <ac:spMkLst>
            <pc:docMk/>
            <pc:sldMk cId="4084528931" sldId="361"/>
            <ac:spMk id="3" creationId="{C18FBB4C-1666-45CB-AC4E-53F00A1F52ED}"/>
          </ac:spMkLst>
        </pc:spChg>
        <pc:spChg chg="mod">
          <ac:chgData name="梓畅 林" userId="b3c34d1b-7389-45d4-9b70-98ec1828b169" providerId="ADAL" clId="{72501462-0DB5-4623-9B3D-410F452279C4}" dt="2022-12-11T05:48:22.106" v="470" actId="1076"/>
          <ac:spMkLst>
            <pc:docMk/>
            <pc:sldMk cId="4084528931" sldId="361"/>
            <ac:spMk id="4" creationId="{62992FA1-3CC3-4B7F-AECB-30F0246A3F35}"/>
          </ac:spMkLst>
        </pc:spChg>
        <pc:spChg chg="mod">
          <ac:chgData name="梓畅 林" userId="b3c34d1b-7389-45d4-9b70-98ec1828b169" providerId="ADAL" clId="{72501462-0DB5-4623-9B3D-410F452279C4}" dt="2022-12-11T05:48:47.230" v="478" actId="403"/>
          <ac:spMkLst>
            <pc:docMk/>
            <pc:sldMk cId="4084528931" sldId="361"/>
            <ac:spMk id="7" creationId="{E99F50F1-18B6-4037-8502-91F91CDBD771}"/>
          </ac:spMkLst>
        </pc:spChg>
        <pc:spChg chg="mod">
          <ac:chgData name="梓畅 林" userId="b3c34d1b-7389-45d4-9b70-98ec1828b169" providerId="ADAL" clId="{72501462-0DB5-4623-9B3D-410F452279C4}" dt="2022-12-11T05:48:39.778" v="475" actId="1076"/>
          <ac:spMkLst>
            <pc:docMk/>
            <pc:sldMk cId="4084528931" sldId="361"/>
            <ac:spMk id="8" creationId="{EF1E578A-180D-4FEB-949B-0C509542A624}"/>
          </ac:spMkLst>
        </pc:spChg>
        <pc:spChg chg="mod">
          <ac:chgData name="梓畅 林" userId="b3c34d1b-7389-45d4-9b70-98ec1828b169" providerId="ADAL" clId="{72501462-0DB5-4623-9B3D-410F452279C4}" dt="2022-12-11T05:48:53.912" v="480" actId="1076"/>
          <ac:spMkLst>
            <pc:docMk/>
            <pc:sldMk cId="4084528931" sldId="361"/>
            <ac:spMk id="14" creationId="{9DE715D7-85DC-4ADA-92C7-AA06B4B1FB07}"/>
          </ac:spMkLst>
        </pc:spChg>
        <pc:picChg chg="mod">
          <ac:chgData name="梓畅 林" userId="b3c34d1b-7389-45d4-9b70-98ec1828b169" providerId="ADAL" clId="{72501462-0DB5-4623-9B3D-410F452279C4}" dt="2022-12-11T05:48:43.758" v="477" actId="1076"/>
          <ac:picMkLst>
            <pc:docMk/>
            <pc:sldMk cId="4084528931" sldId="361"/>
            <ac:picMk id="5" creationId="{C320B1DE-E456-4763-836A-94C38CFBB4AA}"/>
          </ac:picMkLst>
        </pc:picChg>
        <pc:cxnChg chg="mod">
          <ac:chgData name="梓畅 林" userId="b3c34d1b-7389-45d4-9b70-98ec1828b169" providerId="ADAL" clId="{72501462-0DB5-4623-9B3D-410F452279C4}" dt="2022-12-11T05:48:27.489" v="472" actId="14100"/>
          <ac:cxnSpMkLst>
            <pc:docMk/>
            <pc:sldMk cId="4084528931" sldId="361"/>
            <ac:cxnSpMk id="13" creationId="{ABA55B1A-49D3-488B-9E0D-4F9AD1C6442F}"/>
          </ac:cxnSpMkLst>
        </pc:cxnChg>
      </pc:sldChg>
      <pc:sldChg chg="addSp delSp modSp">
        <pc:chgData name="梓畅 林" userId="b3c34d1b-7389-45d4-9b70-98ec1828b169" providerId="ADAL" clId="{72501462-0DB5-4623-9B3D-410F452279C4}" dt="2022-12-11T06:12:17.200" v="947" actId="1076"/>
        <pc:sldMkLst>
          <pc:docMk/>
          <pc:sldMk cId="286010896" sldId="362"/>
        </pc:sldMkLst>
        <pc:spChg chg="mod">
          <ac:chgData name="梓畅 林" userId="b3c34d1b-7389-45d4-9b70-98ec1828b169" providerId="ADAL" clId="{72501462-0DB5-4623-9B3D-410F452279C4}" dt="2022-12-11T06:12:17.200" v="947" actId="1076"/>
          <ac:spMkLst>
            <pc:docMk/>
            <pc:sldMk cId="286010896" sldId="362"/>
            <ac:spMk id="3" creationId="{A73EF735-C5A2-40A3-8CCA-045D686ADD29}"/>
          </ac:spMkLst>
        </pc:spChg>
        <pc:spChg chg="del mod">
          <ac:chgData name="梓畅 林" userId="b3c34d1b-7389-45d4-9b70-98ec1828b169" providerId="ADAL" clId="{72501462-0DB5-4623-9B3D-410F452279C4}" dt="2022-12-11T05:50:45.464" v="498" actId="478"/>
          <ac:spMkLst>
            <pc:docMk/>
            <pc:sldMk cId="286010896" sldId="362"/>
            <ac:spMk id="4" creationId="{D5B7676E-94CB-439C-B9A6-475FF081ECD0}"/>
          </ac:spMkLst>
        </pc:spChg>
        <pc:spChg chg="del mod">
          <ac:chgData name="梓畅 林" userId="b3c34d1b-7389-45d4-9b70-98ec1828b169" providerId="ADAL" clId="{72501462-0DB5-4623-9B3D-410F452279C4}" dt="2022-12-11T05:52:34.685" v="536" actId="478"/>
          <ac:spMkLst>
            <pc:docMk/>
            <pc:sldMk cId="286010896" sldId="362"/>
            <ac:spMk id="7" creationId="{9B010E56-30E5-4534-991C-A0C33084327B}"/>
          </ac:spMkLst>
        </pc:spChg>
        <pc:spChg chg="mod">
          <ac:chgData name="梓畅 林" userId="b3c34d1b-7389-45d4-9b70-98ec1828b169" providerId="ADAL" clId="{72501462-0DB5-4623-9B3D-410F452279C4}" dt="2022-12-11T05:52:23.105" v="532" actId="1076"/>
          <ac:spMkLst>
            <pc:docMk/>
            <pc:sldMk cId="286010896" sldId="362"/>
            <ac:spMk id="9" creationId="{EB56EBFB-06B8-433C-84AE-E362B964AB7A}"/>
          </ac:spMkLst>
        </pc:spChg>
        <pc:spChg chg="mod">
          <ac:chgData name="梓畅 林" userId="b3c34d1b-7389-45d4-9b70-98ec1828b169" providerId="ADAL" clId="{72501462-0DB5-4623-9B3D-410F452279C4}" dt="2022-12-11T05:50:14.335" v="491" actId="403"/>
          <ac:spMkLst>
            <pc:docMk/>
            <pc:sldMk cId="286010896" sldId="362"/>
            <ac:spMk id="10" creationId="{0AFE3352-D5FB-416D-9BC8-061B8D2F7EA6}"/>
          </ac:spMkLst>
        </pc:spChg>
        <pc:spChg chg="mod">
          <ac:chgData name="梓畅 林" userId="b3c34d1b-7389-45d4-9b70-98ec1828b169" providerId="ADAL" clId="{72501462-0DB5-4623-9B3D-410F452279C4}" dt="2022-12-11T05:52:54.649" v="550" actId="20577"/>
          <ac:spMkLst>
            <pc:docMk/>
            <pc:sldMk cId="286010896" sldId="362"/>
            <ac:spMk id="11" creationId="{2909169B-67EB-45B1-ADED-9DCDC973E314}"/>
          </ac:spMkLst>
        </pc:spChg>
        <pc:spChg chg="del mod">
          <ac:chgData name="梓畅 林" userId="b3c34d1b-7389-45d4-9b70-98ec1828b169" providerId="ADAL" clId="{72501462-0DB5-4623-9B3D-410F452279C4}" dt="2022-12-11T05:50:42.488" v="497" actId="478"/>
          <ac:spMkLst>
            <pc:docMk/>
            <pc:sldMk cId="286010896" sldId="362"/>
            <ac:spMk id="12" creationId="{DD8C418D-5721-491F-B338-7822FCFE6B45}"/>
          </ac:spMkLst>
        </pc:spChg>
        <pc:spChg chg="mod">
          <ac:chgData name="梓畅 林" userId="b3c34d1b-7389-45d4-9b70-98ec1828b169" providerId="ADAL" clId="{72501462-0DB5-4623-9B3D-410F452279C4}" dt="2022-12-11T05:52:58.613" v="558" actId="20577"/>
          <ac:spMkLst>
            <pc:docMk/>
            <pc:sldMk cId="286010896" sldId="362"/>
            <ac:spMk id="13" creationId="{6A830530-A523-49A0-8EFD-106B6A7D1F7B}"/>
          </ac:spMkLst>
        </pc:spChg>
        <pc:spChg chg="add mod">
          <ac:chgData name="梓畅 林" userId="b3c34d1b-7389-45d4-9b70-98ec1828b169" providerId="ADAL" clId="{72501462-0DB5-4623-9B3D-410F452279C4}" dt="2022-12-11T05:54:43.632" v="584" actId="1076"/>
          <ac:spMkLst>
            <pc:docMk/>
            <pc:sldMk cId="286010896" sldId="362"/>
            <ac:spMk id="18" creationId="{E3E87815-A5F3-44CD-8F53-3B3950FDC416}"/>
          </ac:spMkLst>
        </pc:spChg>
        <pc:spChg chg="add mod">
          <ac:chgData name="梓畅 林" userId="b3c34d1b-7389-45d4-9b70-98ec1828b169" providerId="ADAL" clId="{72501462-0DB5-4623-9B3D-410F452279C4}" dt="2022-12-11T05:54:46.408" v="585" actId="1076"/>
          <ac:spMkLst>
            <pc:docMk/>
            <pc:sldMk cId="286010896" sldId="362"/>
            <ac:spMk id="19" creationId="{43C67EFA-EB99-44BD-92AE-1CA0D746FE3B}"/>
          </ac:spMkLst>
        </pc:spChg>
        <pc:picChg chg="del">
          <ac:chgData name="梓畅 林" userId="b3c34d1b-7389-45d4-9b70-98ec1828b169" providerId="ADAL" clId="{72501462-0DB5-4623-9B3D-410F452279C4}" dt="2022-12-11T05:50:40.987" v="496" actId="478"/>
          <ac:picMkLst>
            <pc:docMk/>
            <pc:sldMk cId="286010896" sldId="362"/>
            <ac:picMk id="5" creationId="{06CDC49C-7D64-4F4F-8104-CBCBB90C4A88}"/>
          </ac:picMkLst>
        </pc:picChg>
        <pc:picChg chg="add mod ord">
          <ac:chgData name="梓畅 林" userId="b3c34d1b-7389-45d4-9b70-98ec1828b169" providerId="ADAL" clId="{72501462-0DB5-4623-9B3D-410F452279C4}" dt="2022-12-11T06:12:14.518" v="946" actId="1076"/>
          <ac:picMkLst>
            <pc:docMk/>
            <pc:sldMk cId="286010896" sldId="362"/>
            <ac:picMk id="14" creationId="{F4EF96B2-AB4D-40DB-BDB6-EEFF90EF9813}"/>
          </ac:picMkLst>
        </pc:picChg>
        <pc:cxnChg chg="mod">
          <ac:chgData name="梓畅 林" userId="b3c34d1b-7389-45d4-9b70-98ec1828b169" providerId="ADAL" clId="{72501462-0DB5-4623-9B3D-410F452279C4}" dt="2022-12-11T05:54:08.233" v="559" actId="1076"/>
          <ac:cxnSpMkLst>
            <pc:docMk/>
            <pc:sldMk cId="286010896" sldId="362"/>
            <ac:cxnSpMk id="15" creationId="{9B405D3D-C864-4C30-B060-5BBF943196E1}"/>
          </ac:cxnSpMkLst>
        </pc:cxnChg>
        <pc:cxnChg chg="add mod">
          <ac:chgData name="梓畅 林" userId="b3c34d1b-7389-45d4-9b70-98ec1828b169" providerId="ADAL" clId="{72501462-0DB5-4623-9B3D-410F452279C4}" dt="2022-12-11T05:52:46.273" v="541" actId="14100"/>
          <ac:cxnSpMkLst>
            <pc:docMk/>
            <pc:sldMk cId="286010896" sldId="362"/>
            <ac:cxnSpMk id="16" creationId="{94A208E4-2B08-4AA8-9A8A-12F6A87C82E6}"/>
          </ac:cxnSpMkLst>
        </pc:cxnChg>
      </pc:sldChg>
      <pc:sldChg chg="modSp">
        <pc:chgData name="梓畅 林" userId="b3c34d1b-7389-45d4-9b70-98ec1828b169" providerId="ADAL" clId="{72501462-0DB5-4623-9B3D-410F452279C4}" dt="2022-12-11T06:18:36.887" v="1021" actId="20577"/>
        <pc:sldMkLst>
          <pc:docMk/>
          <pc:sldMk cId="3300607214" sldId="363"/>
        </pc:sldMkLst>
        <pc:spChg chg="mod">
          <ac:chgData name="梓畅 林" userId="b3c34d1b-7389-45d4-9b70-98ec1828b169" providerId="ADAL" clId="{72501462-0DB5-4623-9B3D-410F452279C4}" dt="2022-12-11T06:18:36.887" v="1021" actId="20577"/>
          <ac:spMkLst>
            <pc:docMk/>
            <pc:sldMk cId="3300607214" sldId="363"/>
            <ac:spMk id="3" creationId="{C18FBB4C-1666-45CB-AC4E-53F00A1F52ED}"/>
          </ac:spMkLst>
        </pc:spChg>
        <pc:spChg chg="mod">
          <ac:chgData name="梓畅 林" userId="b3c34d1b-7389-45d4-9b70-98ec1828b169" providerId="ADAL" clId="{72501462-0DB5-4623-9B3D-410F452279C4}" dt="2022-12-11T05:49:51.649" v="488" actId="1076"/>
          <ac:spMkLst>
            <pc:docMk/>
            <pc:sldMk cId="3300607214" sldId="363"/>
            <ac:spMk id="4" creationId="{62992FA1-3CC3-4B7F-AECB-30F0246A3F35}"/>
          </ac:spMkLst>
        </pc:spChg>
        <pc:spChg chg="mod">
          <ac:chgData name="梓畅 林" userId="b3c34d1b-7389-45d4-9b70-98ec1828b169" providerId="ADAL" clId="{72501462-0DB5-4623-9B3D-410F452279C4}" dt="2022-12-11T06:18:11.552" v="1015" actId="1076"/>
          <ac:spMkLst>
            <pc:docMk/>
            <pc:sldMk cId="3300607214" sldId="363"/>
            <ac:spMk id="6" creationId="{87F56533-5F39-4B1A-925C-5A8FE502571E}"/>
          </ac:spMkLst>
        </pc:spChg>
        <pc:spChg chg="mod">
          <ac:chgData name="梓畅 林" userId="b3c34d1b-7389-45d4-9b70-98ec1828b169" providerId="ADAL" clId="{72501462-0DB5-4623-9B3D-410F452279C4}" dt="2022-12-11T06:18:14.569" v="1016" actId="1076"/>
          <ac:spMkLst>
            <pc:docMk/>
            <pc:sldMk cId="3300607214" sldId="363"/>
            <ac:spMk id="7" creationId="{85ED8CEC-32B8-4636-89B4-B3B4E1F53E65}"/>
          </ac:spMkLst>
        </pc:spChg>
        <pc:picChg chg="mod">
          <ac:chgData name="梓畅 林" userId="b3c34d1b-7389-45d4-9b70-98ec1828b169" providerId="ADAL" clId="{72501462-0DB5-4623-9B3D-410F452279C4}" dt="2022-12-11T05:49:46.482" v="487" actId="1076"/>
          <ac:picMkLst>
            <pc:docMk/>
            <pc:sldMk cId="3300607214" sldId="363"/>
            <ac:picMk id="11" creationId="{1C7354AC-ED82-4E23-AD74-EB7866E50DCB}"/>
          </ac:picMkLst>
        </pc:picChg>
      </pc:sldChg>
      <pc:sldChg chg="addSp delSp modSp">
        <pc:chgData name="梓畅 林" userId="b3c34d1b-7389-45d4-9b70-98ec1828b169" providerId="ADAL" clId="{72501462-0DB5-4623-9B3D-410F452279C4}" dt="2022-12-11T06:17:45.168" v="1007" actId="1076"/>
        <pc:sldMkLst>
          <pc:docMk/>
          <pc:sldMk cId="1211398527" sldId="364"/>
        </pc:sldMkLst>
        <pc:spChg chg="add del mod">
          <ac:chgData name="梓畅 林" userId="b3c34d1b-7389-45d4-9b70-98ec1828b169" providerId="ADAL" clId="{72501462-0DB5-4623-9B3D-410F452279C4}" dt="2022-12-11T06:12:43.979" v="949" actId="403"/>
          <ac:spMkLst>
            <pc:docMk/>
            <pc:sldMk cId="1211398527" sldId="364"/>
            <ac:spMk id="3" creationId="{37EF24E9-DD34-4ECB-A25F-23252EB7924F}"/>
          </ac:spMkLst>
        </pc:spChg>
        <pc:spChg chg="mod">
          <ac:chgData name="梓畅 林" userId="b3c34d1b-7389-45d4-9b70-98ec1828b169" providerId="ADAL" clId="{72501462-0DB5-4623-9B3D-410F452279C4}" dt="2022-12-11T06:17:42.992" v="1006" actId="1076"/>
          <ac:spMkLst>
            <pc:docMk/>
            <pc:sldMk cId="1211398527" sldId="364"/>
            <ac:spMk id="7" creationId="{B98D9D08-3C92-4006-A314-39D6338189F3}"/>
          </ac:spMkLst>
        </pc:spChg>
        <pc:spChg chg="mod">
          <ac:chgData name="梓畅 林" userId="b3c34d1b-7389-45d4-9b70-98ec1828b169" providerId="ADAL" clId="{72501462-0DB5-4623-9B3D-410F452279C4}" dt="2022-12-11T06:17:45.168" v="1007" actId="1076"/>
          <ac:spMkLst>
            <pc:docMk/>
            <pc:sldMk cId="1211398527" sldId="364"/>
            <ac:spMk id="10" creationId="{09DCA903-3922-4D76-91AE-2DFA2164D2A4}"/>
          </ac:spMkLst>
        </pc:spChg>
        <pc:picChg chg="mod">
          <ac:chgData name="梓畅 林" userId="b3c34d1b-7389-45d4-9b70-98ec1828b169" providerId="ADAL" clId="{72501462-0DB5-4623-9B3D-410F452279C4}" dt="2022-12-11T05:55:51.129" v="588" actId="1076"/>
          <ac:picMkLst>
            <pc:docMk/>
            <pc:sldMk cId="1211398527" sldId="364"/>
            <ac:picMk id="4" creationId="{7C19923A-0107-487F-AA47-F9D7C8A49486}"/>
          </ac:picMkLst>
        </pc:picChg>
      </pc:sldChg>
      <pc:sldChg chg="modSp">
        <pc:chgData name="梓畅 林" userId="b3c34d1b-7389-45d4-9b70-98ec1828b169" providerId="ADAL" clId="{72501462-0DB5-4623-9B3D-410F452279C4}" dt="2022-12-11T06:12:51.995" v="950" actId="12"/>
        <pc:sldMkLst>
          <pc:docMk/>
          <pc:sldMk cId="1736982816" sldId="365"/>
        </pc:sldMkLst>
        <pc:spChg chg="mod">
          <ac:chgData name="梓畅 林" userId="b3c34d1b-7389-45d4-9b70-98ec1828b169" providerId="ADAL" clId="{72501462-0DB5-4623-9B3D-410F452279C4}" dt="2022-12-11T06:12:51.995" v="950" actId="12"/>
          <ac:spMkLst>
            <pc:docMk/>
            <pc:sldMk cId="1736982816" sldId="365"/>
            <ac:spMk id="3" creationId="{C2D438E5-594F-4491-A487-A60F539BEA54}"/>
          </ac:spMkLst>
        </pc:spChg>
      </pc:sldChg>
      <pc:sldChg chg="addSp delSp modSp">
        <pc:chgData name="梓畅 林" userId="b3c34d1b-7389-45d4-9b70-98ec1828b169" providerId="ADAL" clId="{72501462-0DB5-4623-9B3D-410F452279C4}" dt="2022-12-11T06:15:02.677" v="977" actId="12"/>
        <pc:sldMkLst>
          <pc:docMk/>
          <pc:sldMk cId="3865008707" sldId="366"/>
        </pc:sldMkLst>
        <pc:spChg chg="mod">
          <ac:chgData name="梓畅 林" userId="b3c34d1b-7389-45d4-9b70-98ec1828b169" providerId="ADAL" clId="{72501462-0DB5-4623-9B3D-410F452279C4}" dt="2022-12-11T06:15:02.677" v="977" actId="12"/>
          <ac:spMkLst>
            <pc:docMk/>
            <pc:sldMk cId="3865008707" sldId="366"/>
            <ac:spMk id="3" creationId="{F166B2A9-3E43-4F3E-BC51-FBC69FEC3677}"/>
          </ac:spMkLst>
        </pc:spChg>
        <pc:spChg chg="add del mod">
          <ac:chgData name="梓畅 林" userId="b3c34d1b-7389-45d4-9b70-98ec1828b169" providerId="ADAL" clId="{72501462-0DB5-4623-9B3D-410F452279C4}" dt="2022-12-11T06:14:58.198" v="976"/>
          <ac:spMkLst>
            <pc:docMk/>
            <pc:sldMk cId="3865008707" sldId="366"/>
            <ac:spMk id="4" creationId="{331EFC55-9324-414D-AE1B-DCDDB6ECA6EA}"/>
          </ac:spMkLst>
        </pc:spChg>
      </pc:sldChg>
      <pc:sldChg chg="modSp">
        <pc:chgData name="梓畅 林" userId="b3c34d1b-7389-45d4-9b70-98ec1828b169" providerId="ADAL" clId="{72501462-0DB5-4623-9B3D-410F452279C4}" dt="2022-12-11T06:13:34.741" v="965" actId="12"/>
        <pc:sldMkLst>
          <pc:docMk/>
          <pc:sldMk cId="692319799" sldId="367"/>
        </pc:sldMkLst>
        <pc:spChg chg="mod">
          <ac:chgData name="梓畅 林" userId="b3c34d1b-7389-45d4-9b70-98ec1828b169" providerId="ADAL" clId="{72501462-0DB5-4623-9B3D-410F452279C4}" dt="2022-12-11T06:13:34.741" v="965" actId="12"/>
          <ac:spMkLst>
            <pc:docMk/>
            <pc:sldMk cId="692319799" sldId="367"/>
            <ac:spMk id="3" creationId="{DB659889-2B1D-4FF4-897F-5BB8FECA700C}"/>
          </ac:spMkLst>
        </pc:spChg>
      </pc:sldChg>
      <pc:sldChg chg="modSp">
        <pc:chgData name="梓畅 林" userId="b3c34d1b-7389-45d4-9b70-98ec1828b169" providerId="ADAL" clId="{72501462-0DB5-4623-9B3D-410F452279C4}" dt="2022-12-11T06:22:54.552" v="1028" actId="1076"/>
        <pc:sldMkLst>
          <pc:docMk/>
          <pc:sldMk cId="3292429334" sldId="369"/>
        </pc:sldMkLst>
        <pc:spChg chg="mod">
          <ac:chgData name="梓畅 林" userId="b3c34d1b-7389-45d4-9b70-98ec1828b169" providerId="ADAL" clId="{72501462-0DB5-4623-9B3D-410F452279C4}" dt="2022-12-11T06:22:54.552" v="1028" actId="1076"/>
          <ac:spMkLst>
            <pc:docMk/>
            <pc:sldMk cId="3292429334" sldId="369"/>
            <ac:spMk id="3" creationId="{5666127D-805D-4E6A-A5EA-D82813DF6928}"/>
          </ac:spMkLst>
        </pc:spChg>
      </pc:sldChg>
      <pc:sldChg chg="modSp">
        <pc:chgData name="梓畅 林" userId="b3c34d1b-7389-45d4-9b70-98ec1828b169" providerId="ADAL" clId="{72501462-0DB5-4623-9B3D-410F452279C4}" dt="2022-12-11T06:22:58.041" v="1029" actId="1076"/>
        <pc:sldMkLst>
          <pc:docMk/>
          <pc:sldMk cId="2036603689" sldId="370"/>
        </pc:sldMkLst>
        <pc:spChg chg="mod">
          <ac:chgData name="梓畅 林" userId="b3c34d1b-7389-45d4-9b70-98ec1828b169" providerId="ADAL" clId="{72501462-0DB5-4623-9B3D-410F452279C4}" dt="2022-12-11T06:22:58.041" v="1029" actId="1076"/>
          <ac:spMkLst>
            <pc:docMk/>
            <pc:sldMk cId="2036603689" sldId="370"/>
            <ac:spMk id="3" creationId="{5666127D-805D-4E6A-A5EA-D82813DF6928}"/>
          </ac:spMkLst>
        </pc:spChg>
      </pc:sldChg>
      <pc:sldChg chg="modSp">
        <pc:chgData name="梓畅 林" userId="b3c34d1b-7389-45d4-9b70-98ec1828b169" providerId="ADAL" clId="{72501462-0DB5-4623-9B3D-410F452279C4}" dt="2022-12-11T06:17:50.450" v="1009" actId="14100"/>
        <pc:sldMkLst>
          <pc:docMk/>
          <pc:sldMk cId="3652359709" sldId="371"/>
        </pc:sldMkLst>
        <pc:spChg chg="mod">
          <ac:chgData name="梓畅 林" userId="b3c34d1b-7389-45d4-9b70-98ec1828b169" providerId="ADAL" clId="{72501462-0DB5-4623-9B3D-410F452279C4}" dt="2022-12-11T06:17:50.450" v="1009" actId="14100"/>
          <ac:spMkLst>
            <pc:docMk/>
            <pc:sldMk cId="3652359709" sldId="371"/>
            <ac:spMk id="8" creationId="{02A45A28-74D2-46D7-ACD1-45BA38C06C10}"/>
          </ac:spMkLst>
        </pc:spChg>
        <pc:picChg chg="mod">
          <ac:chgData name="梓畅 林" userId="b3c34d1b-7389-45d4-9b70-98ec1828b169" providerId="ADAL" clId="{72501462-0DB5-4623-9B3D-410F452279C4}" dt="2022-12-11T05:51:23.218" v="507" actId="1076"/>
          <ac:picMkLst>
            <pc:docMk/>
            <pc:sldMk cId="3652359709" sldId="371"/>
            <ac:picMk id="6" creationId="{73B7B4F9-A8A3-44D3-B15F-200D3510D5B3}"/>
          </ac:picMkLst>
        </pc:picChg>
      </pc:sldChg>
      <pc:sldChg chg="modSp">
        <pc:chgData name="梓畅 林" userId="b3c34d1b-7389-45d4-9b70-98ec1828b169" providerId="ADAL" clId="{72501462-0DB5-4623-9B3D-410F452279C4}" dt="2022-12-11T06:15:08.204" v="978" actId="12"/>
        <pc:sldMkLst>
          <pc:docMk/>
          <pc:sldMk cId="696327653" sldId="372"/>
        </pc:sldMkLst>
        <pc:spChg chg="mod">
          <ac:chgData name="梓畅 林" userId="b3c34d1b-7389-45d4-9b70-98ec1828b169" providerId="ADAL" clId="{72501462-0DB5-4623-9B3D-410F452279C4}" dt="2022-12-11T06:15:08.204" v="978" actId="12"/>
          <ac:spMkLst>
            <pc:docMk/>
            <pc:sldMk cId="696327653" sldId="372"/>
            <ac:spMk id="5" creationId="{2DF21B84-F88D-4EC6-AE40-7A7C9D816178}"/>
          </ac:spMkLst>
        </pc:spChg>
        <pc:picChg chg="mod">
          <ac:chgData name="梓畅 林" userId="b3c34d1b-7389-45d4-9b70-98ec1828b169" providerId="ADAL" clId="{72501462-0DB5-4623-9B3D-410F452279C4}" dt="2022-12-11T05:56:46.841" v="610" actId="14100"/>
          <ac:picMkLst>
            <pc:docMk/>
            <pc:sldMk cId="696327653" sldId="372"/>
            <ac:picMk id="4" creationId="{7C19923A-0107-487F-AA47-F9D7C8A49486}"/>
          </ac:picMkLst>
        </pc:picChg>
      </pc:sldChg>
      <pc:sldChg chg="addSp delSp modSp">
        <pc:chgData name="梓畅 林" userId="b3c34d1b-7389-45d4-9b70-98ec1828b169" providerId="ADAL" clId="{72501462-0DB5-4623-9B3D-410F452279C4}" dt="2022-12-11T06:11:47.057" v="929" actId="6549"/>
        <pc:sldMkLst>
          <pc:docMk/>
          <pc:sldMk cId="3377104965" sldId="373"/>
        </pc:sldMkLst>
        <pc:spChg chg="mod">
          <ac:chgData name="梓畅 林" userId="b3c34d1b-7389-45d4-9b70-98ec1828b169" providerId="ADAL" clId="{72501462-0DB5-4623-9B3D-410F452279C4}" dt="2022-12-11T05:45:37.280" v="452" actId="20577"/>
          <ac:spMkLst>
            <pc:docMk/>
            <pc:sldMk cId="3377104965" sldId="373"/>
            <ac:spMk id="3" creationId="{C18FBB4C-1666-45CB-AC4E-53F00A1F52ED}"/>
          </ac:spMkLst>
        </pc:spChg>
        <pc:spChg chg="mod topLvl">
          <ac:chgData name="梓畅 林" userId="b3c34d1b-7389-45d4-9b70-98ec1828b169" providerId="ADAL" clId="{72501462-0DB5-4623-9B3D-410F452279C4}" dt="2022-12-11T05:52:13.401" v="531" actId="1076"/>
          <ac:spMkLst>
            <pc:docMk/>
            <pc:sldMk cId="3377104965" sldId="373"/>
            <ac:spMk id="4" creationId="{D1AA409C-4305-4C16-B574-F096A05F9A1A}"/>
          </ac:spMkLst>
        </pc:spChg>
        <pc:spChg chg="mod topLvl">
          <ac:chgData name="梓畅 林" userId="b3c34d1b-7389-45d4-9b70-98ec1828b169" providerId="ADAL" clId="{72501462-0DB5-4623-9B3D-410F452279C4}" dt="2022-12-11T05:44:08.827" v="396" actId="242"/>
          <ac:spMkLst>
            <pc:docMk/>
            <pc:sldMk cId="3377104965" sldId="373"/>
            <ac:spMk id="8" creationId="{87BACAD6-9F35-4643-9C3D-716A6C0290F8}"/>
          </ac:spMkLst>
        </pc:spChg>
        <pc:spChg chg="mod">
          <ac:chgData name="梓畅 林" userId="b3c34d1b-7389-45d4-9b70-98ec1828b169" providerId="ADAL" clId="{72501462-0DB5-4623-9B3D-410F452279C4}" dt="2022-12-11T05:43:18.500" v="374" actId="113"/>
          <ac:spMkLst>
            <pc:docMk/>
            <pc:sldMk cId="3377104965" sldId="373"/>
            <ac:spMk id="9" creationId="{5F32406B-DCE4-4F65-A39B-90D060F2A52A}"/>
          </ac:spMkLst>
        </pc:spChg>
        <pc:spChg chg="mod">
          <ac:chgData name="梓畅 林" userId="b3c34d1b-7389-45d4-9b70-98ec1828b169" providerId="ADAL" clId="{72501462-0DB5-4623-9B3D-410F452279C4}" dt="2022-12-11T05:43:18.500" v="374" actId="113"/>
          <ac:spMkLst>
            <pc:docMk/>
            <pc:sldMk cId="3377104965" sldId="373"/>
            <ac:spMk id="11" creationId="{81D00653-C40A-4D08-B81B-FE241AABA5C9}"/>
          </ac:spMkLst>
        </pc:spChg>
        <pc:spChg chg="mod">
          <ac:chgData name="梓畅 林" userId="b3c34d1b-7389-45d4-9b70-98ec1828b169" providerId="ADAL" clId="{72501462-0DB5-4623-9B3D-410F452279C4}" dt="2022-12-11T05:43:18.500" v="374" actId="113"/>
          <ac:spMkLst>
            <pc:docMk/>
            <pc:sldMk cId="3377104965" sldId="373"/>
            <ac:spMk id="13" creationId="{F51B0413-AA29-4E44-A45F-E250321FD991}"/>
          </ac:spMkLst>
        </pc:spChg>
        <pc:spChg chg="mod">
          <ac:chgData name="梓畅 林" userId="b3c34d1b-7389-45d4-9b70-98ec1828b169" providerId="ADAL" clId="{72501462-0DB5-4623-9B3D-410F452279C4}" dt="2022-12-11T05:43:18.500" v="374" actId="113"/>
          <ac:spMkLst>
            <pc:docMk/>
            <pc:sldMk cId="3377104965" sldId="373"/>
            <ac:spMk id="14" creationId="{FB7D4E79-B60D-4FB1-A69B-E8EEA3B53E55}"/>
          </ac:spMkLst>
        </pc:spChg>
        <pc:spChg chg="mod">
          <ac:chgData name="梓畅 林" userId="b3c34d1b-7389-45d4-9b70-98ec1828b169" providerId="ADAL" clId="{72501462-0DB5-4623-9B3D-410F452279C4}" dt="2022-12-11T05:43:18.500" v="374" actId="113"/>
          <ac:spMkLst>
            <pc:docMk/>
            <pc:sldMk cId="3377104965" sldId="373"/>
            <ac:spMk id="16" creationId="{2277B6FE-97BD-4279-9532-44738DCFBA8A}"/>
          </ac:spMkLst>
        </pc:spChg>
        <pc:spChg chg="mod">
          <ac:chgData name="梓畅 林" userId="b3c34d1b-7389-45d4-9b70-98ec1828b169" providerId="ADAL" clId="{72501462-0DB5-4623-9B3D-410F452279C4}" dt="2022-12-11T05:43:18.500" v="374" actId="113"/>
          <ac:spMkLst>
            <pc:docMk/>
            <pc:sldMk cId="3377104965" sldId="373"/>
            <ac:spMk id="17" creationId="{A64F83C2-C9AC-47AD-87E7-1D391DF337C2}"/>
          </ac:spMkLst>
        </pc:spChg>
        <pc:spChg chg="mod">
          <ac:chgData name="梓畅 林" userId="b3c34d1b-7389-45d4-9b70-98ec1828b169" providerId="ADAL" clId="{72501462-0DB5-4623-9B3D-410F452279C4}" dt="2022-12-11T05:43:18.500" v="374" actId="113"/>
          <ac:spMkLst>
            <pc:docMk/>
            <pc:sldMk cId="3377104965" sldId="373"/>
            <ac:spMk id="19" creationId="{33528FC4-FD56-4C26-897B-717B0CA47824}"/>
          </ac:spMkLst>
        </pc:spChg>
        <pc:spChg chg="mod">
          <ac:chgData name="梓畅 林" userId="b3c34d1b-7389-45d4-9b70-98ec1828b169" providerId="ADAL" clId="{72501462-0DB5-4623-9B3D-410F452279C4}" dt="2022-12-11T05:43:18.500" v="374" actId="113"/>
          <ac:spMkLst>
            <pc:docMk/>
            <pc:sldMk cId="3377104965" sldId="373"/>
            <ac:spMk id="20" creationId="{EF410908-8CCF-4095-86B2-0AA2033AF6DD}"/>
          </ac:spMkLst>
        </pc:spChg>
        <pc:spChg chg="mod">
          <ac:chgData name="梓畅 林" userId="b3c34d1b-7389-45d4-9b70-98ec1828b169" providerId="ADAL" clId="{72501462-0DB5-4623-9B3D-410F452279C4}" dt="2022-12-11T05:43:18.500" v="374" actId="113"/>
          <ac:spMkLst>
            <pc:docMk/>
            <pc:sldMk cId="3377104965" sldId="373"/>
            <ac:spMk id="22" creationId="{823A06FB-88FE-4BE2-8AC9-5987AE46FCA6}"/>
          </ac:spMkLst>
        </pc:spChg>
        <pc:spChg chg="mod">
          <ac:chgData name="梓畅 林" userId="b3c34d1b-7389-45d4-9b70-98ec1828b169" providerId="ADAL" clId="{72501462-0DB5-4623-9B3D-410F452279C4}" dt="2022-12-11T05:43:18.500" v="374" actId="113"/>
          <ac:spMkLst>
            <pc:docMk/>
            <pc:sldMk cId="3377104965" sldId="373"/>
            <ac:spMk id="24" creationId="{5E909BE4-001D-4ACE-8AEB-A52C0AB184C7}"/>
          </ac:spMkLst>
        </pc:spChg>
        <pc:spChg chg="mod">
          <ac:chgData name="梓畅 林" userId="b3c34d1b-7389-45d4-9b70-98ec1828b169" providerId="ADAL" clId="{72501462-0DB5-4623-9B3D-410F452279C4}" dt="2022-12-11T05:43:18.500" v="374" actId="113"/>
          <ac:spMkLst>
            <pc:docMk/>
            <pc:sldMk cId="3377104965" sldId="373"/>
            <ac:spMk id="26" creationId="{0EF99B57-F728-45CE-9726-C54B99A23B80}"/>
          </ac:spMkLst>
        </pc:spChg>
        <pc:spChg chg="mod">
          <ac:chgData name="梓畅 林" userId="b3c34d1b-7389-45d4-9b70-98ec1828b169" providerId="ADAL" clId="{72501462-0DB5-4623-9B3D-410F452279C4}" dt="2022-12-11T05:43:18.500" v="374" actId="113"/>
          <ac:spMkLst>
            <pc:docMk/>
            <pc:sldMk cId="3377104965" sldId="373"/>
            <ac:spMk id="27" creationId="{340F4D2F-7DB4-405C-9315-B3B065F89C29}"/>
          </ac:spMkLst>
        </pc:spChg>
        <pc:spChg chg="mod">
          <ac:chgData name="梓畅 林" userId="b3c34d1b-7389-45d4-9b70-98ec1828b169" providerId="ADAL" clId="{72501462-0DB5-4623-9B3D-410F452279C4}" dt="2022-12-11T05:43:18.500" v="374" actId="113"/>
          <ac:spMkLst>
            <pc:docMk/>
            <pc:sldMk cId="3377104965" sldId="373"/>
            <ac:spMk id="28" creationId="{F78DFA47-5648-4BF6-A9A6-430AB425AED2}"/>
          </ac:spMkLst>
        </pc:spChg>
        <pc:spChg chg="mod">
          <ac:chgData name="梓畅 林" userId="b3c34d1b-7389-45d4-9b70-98ec1828b169" providerId="ADAL" clId="{72501462-0DB5-4623-9B3D-410F452279C4}" dt="2022-12-11T05:43:18.500" v="374" actId="113"/>
          <ac:spMkLst>
            <pc:docMk/>
            <pc:sldMk cId="3377104965" sldId="373"/>
            <ac:spMk id="30" creationId="{4096862B-F6EC-43F1-97A2-5CAC93FD7EBC}"/>
          </ac:spMkLst>
        </pc:spChg>
        <pc:spChg chg="mod">
          <ac:chgData name="梓畅 林" userId="b3c34d1b-7389-45d4-9b70-98ec1828b169" providerId="ADAL" clId="{72501462-0DB5-4623-9B3D-410F452279C4}" dt="2022-12-11T05:43:18.500" v="374" actId="113"/>
          <ac:spMkLst>
            <pc:docMk/>
            <pc:sldMk cId="3377104965" sldId="373"/>
            <ac:spMk id="32" creationId="{827AE1F4-CEA0-4665-8450-3631235F8B71}"/>
          </ac:spMkLst>
        </pc:spChg>
        <pc:spChg chg="mod">
          <ac:chgData name="梓畅 林" userId="b3c34d1b-7389-45d4-9b70-98ec1828b169" providerId="ADAL" clId="{72501462-0DB5-4623-9B3D-410F452279C4}" dt="2022-12-11T05:43:18.500" v="374" actId="113"/>
          <ac:spMkLst>
            <pc:docMk/>
            <pc:sldMk cId="3377104965" sldId="373"/>
            <ac:spMk id="33" creationId="{84E20810-2AFC-4026-953F-2D452BA5B0B4}"/>
          </ac:spMkLst>
        </pc:spChg>
        <pc:spChg chg="mod">
          <ac:chgData name="梓畅 林" userId="b3c34d1b-7389-45d4-9b70-98ec1828b169" providerId="ADAL" clId="{72501462-0DB5-4623-9B3D-410F452279C4}" dt="2022-12-11T05:43:18.500" v="374" actId="113"/>
          <ac:spMkLst>
            <pc:docMk/>
            <pc:sldMk cId="3377104965" sldId="373"/>
            <ac:spMk id="34" creationId="{6C6306E0-9239-4EB8-B66C-2F4DEF40FCAA}"/>
          </ac:spMkLst>
        </pc:spChg>
        <pc:spChg chg="mod">
          <ac:chgData name="梓畅 林" userId="b3c34d1b-7389-45d4-9b70-98ec1828b169" providerId="ADAL" clId="{72501462-0DB5-4623-9B3D-410F452279C4}" dt="2022-12-11T05:43:18.500" v="374" actId="113"/>
          <ac:spMkLst>
            <pc:docMk/>
            <pc:sldMk cId="3377104965" sldId="373"/>
            <ac:spMk id="35" creationId="{B266ED40-1065-4DA2-9AFE-F4556CAD5DCE}"/>
          </ac:spMkLst>
        </pc:spChg>
        <pc:spChg chg="mod topLvl">
          <ac:chgData name="梓畅 林" userId="b3c34d1b-7389-45d4-9b70-98ec1828b169" providerId="ADAL" clId="{72501462-0DB5-4623-9B3D-410F452279C4}" dt="2022-12-11T05:52:09.306" v="530" actId="1076"/>
          <ac:spMkLst>
            <pc:docMk/>
            <pc:sldMk cId="3377104965" sldId="373"/>
            <ac:spMk id="38" creationId="{7BBCB208-DAAE-4238-B33A-7ACC2C5788E6}"/>
          </ac:spMkLst>
        </pc:spChg>
        <pc:spChg chg="add del mod topLvl">
          <ac:chgData name="梓畅 林" userId="b3c34d1b-7389-45d4-9b70-98ec1828b169" providerId="ADAL" clId="{72501462-0DB5-4623-9B3D-410F452279C4}" dt="2022-12-11T05:52:06.101" v="529" actId="20577"/>
          <ac:spMkLst>
            <pc:docMk/>
            <pc:sldMk cId="3377104965" sldId="373"/>
            <ac:spMk id="39" creationId="{0081DCE0-2E9E-479D-826C-D22D95DBB984}"/>
          </ac:spMkLst>
        </pc:spChg>
        <pc:spChg chg="mod">
          <ac:chgData name="梓畅 林" userId="b3c34d1b-7389-45d4-9b70-98ec1828b169" providerId="ADAL" clId="{72501462-0DB5-4623-9B3D-410F452279C4}" dt="2022-12-11T05:51:45.425" v="513" actId="1076"/>
          <ac:spMkLst>
            <pc:docMk/>
            <pc:sldMk cId="3377104965" sldId="373"/>
            <ac:spMk id="40" creationId="{56DA3DED-1B43-42D5-9BB8-B06A418A7D97}"/>
          </ac:spMkLst>
        </pc:spChg>
        <pc:spChg chg="mod">
          <ac:chgData name="梓畅 林" userId="b3c34d1b-7389-45d4-9b70-98ec1828b169" providerId="ADAL" clId="{72501462-0DB5-4623-9B3D-410F452279C4}" dt="2022-12-11T06:11:47.057" v="929" actId="6549"/>
          <ac:spMkLst>
            <pc:docMk/>
            <pc:sldMk cId="3377104965" sldId="373"/>
            <ac:spMk id="42" creationId="{D9814E30-7762-4211-942A-2F92ED77D845}"/>
          </ac:spMkLst>
        </pc:spChg>
        <pc:grpChg chg="del mod topLvl">
          <ac:chgData name="梓畅 林" userId="b3c34d1b-7389-45d4-9b70-98ec1828b169" providerId="ADAL" clId="{72501462-0DB5-4623-9B3D-410F452279C4}" dt="2022-12-11T05:43:05.904" v="366" actId="165"/>
          <ac:grpSpMkLst>
            <pc:docMk/>
            <pc:sldMk cId="3377104965" sldId="373"/>
            <ac:grpSpMk id="5" creationId="{2E25508A-8CE0-454D-8E45-242D0DE44259}"/>
          </ac:grpSpMkLst>
        </pc:grpChg>
        <pc:grpChg chg="add mod">
          <ac:chgData name="梓畅 林" userId="b3c34d1b-7389-45d4-9b70-98ec1828b169" providerId="ADAL" clId="{72501462-0DB5-4623-9B3D-410F452279C4}" dt="2022-12-11T05:42:59.123" v="365" actId="164"/>
          <ac:grpSpMkLst>
            <pc:docMk/>
            <pc:sldMk cId="3377104965" sldId="373"/>
            <ac:grpSpMk id="6" creationId="{A8CE0634-9666-4A0E-9D76-C60C996DCD6C}"/>
          </ac:grpSpMkLst>
        </pc:grpChg>
        <pc:grpChg chg="mod topLvl">
          <ac:chgData name="梓畅 林" userId="b3c34d1b-7389-45d4-9b70-98ec1828b169" providerId="ADAL" clId="{72501462-0DB5-4623-9B3D-410F452279C4}" dt="2022-12-11T05:43:11.833" v="369" actId="164"/>
          <ac:grpSpMkLst>
            <pc:docMk/>
            <pc:sldMk cId="3377104965" sldId="373"/>
            <ac:grpSpMk id="7" creationId="{D77E35DE-187A-4F15-A2C4-C74984CFB390}"/>
          </ac:grpSpMkLst>
        </pc:grpChg>
        <pc:grpChg chg="add mod ord">
          <ac:chgData name="梓畅 林" userId="b3c34d1b-7389-45d4-9b70-98ec1828b169" providerId="ADAL" clId="{72501462-0DB5-4623-9B3D-410F452279C4}" dt="2022-12-11T05:51:42.747" v="512" actId="14100"/>
          <ac:grpSpMkLst>
            <pc:docMk/>
            <pc:sldMk cId="3377104965" sldId="373"/>
            <ac:grpSpMk id="37" creationId="{B8333EA9-2CE4-4006-9532-71A9CEB6A6C2}"/>
          </ac:grpSpMkLst>
        </pc:grpChg>
        <pc:grpChg chg="del mod">
          <ac:chgData name="梓畅 林" userId="b3c34d1b-7389-45d4-9b70-98ec1828b169" providerId="ADAL" clId="{72501462-0DB5-4623-9B3D-410F452279C4}" dt="2022-12-11T05:42:46.966" v="359" actId="165"/>
          <ac:grpSpMkLst>
            <pc:docMk/>
            <pc:sldMk cId="3377104965" sldId="373"/>
            <ac:grpSpMk id="41" creationId="{9673A3F9-1534-4E6C-8DF8-DCEA2560A3EB}"/>
          </ac:grpSpMkLst>
        </pc:grpChg>
        <pc:picChg chg="add del mod ord">
          <ac:chgData name="梓畅 林" userId="b3c34d1b-7389-45d4-9b70-98ec1828b169" providerId="ADAL" clId="{72501462-0DB5-4623-9B3D-410F452279C4}" dt="2022-12-11T05:50:32.572" v="493"/>
          <ac:picMkLst>
            <pc:docMk/>
            <pc:sldMk cId="3377104965" sldId="373"/>
            <ac:picMk id="45" creationId="{F3064261-EF89-4FA5-8B83-7189194E59AB}"/>
          </ac:picMkLst>
        </pc:picChg>
        <pc:cxnChg chg="mod">
          <ac:chgData name="梓畅 林" userId="b3c34d1b-7389-45d4-9b70-98ec1828b169" providerId="ADAL" clId="{72501462-0DB5-4623-9B3D-410F452279C4}" dt="2022-12-11T05:43:11.833" v="369" actId="164"/>
          <ac:cxnSpMkLst>
            <pc:docMk/>
            <pc:sldMk cId="3377104965" sldId="373"/>
            <ac:cxnSpMk id="36" creationId="{2F82AE87-64F5-4EB6-BE2C-39B5D1795601}"/>
          </ac:cxnSpMkLst>
        </pc:cxnChg>
        <pc:cxnChg chg="mod">
          <ac:chgData name="梓畅 林" userId="b3c34d1b-7389-45d4-9b70-98ec1828b169" providerId="ADAL" clId="{72501462-0DB5-4623-9B3D-410F452279C4}" dt="2022-12-11T05:43:11.833" v="369" actId="164"/>
          <ac:cxnSpMkLst>
            <pc:docMk/>
            <pc:sldMk cId="3377104965" sldId="373"/>
            <ac:cxnSpMk id="44" creationId="{71D4A868-2381-4519-AAB5-6416E0D5B202}"/>
          </ac:cxnSpMkLst>
        </pc:cxnChg>
      </pc:sldChg>
      <pc:sldChg chg="addSp modSp">
        <pc:chgData name="梓畅 林" userId="b3c34d1b-7389-45d4-9b70-98ec1828b169" providerId="ADAL" clId="{72501462-0DB5-4623-9B3D-410F452279C4}" dt="2022-12-11T06:56:53.633" v="1196" actId="1076"/>
        <pc:sldMkLst>
          <pc:docMk/>
          <pc:sldMk cId="1203111944" sldId="377"/>
        </pc:sldMkLst>
        <pc:spChg chg="mod">
          <ac:chgData name="梓畅 林" userId="b3c34d1b-7389-45d4-9b70-98ec1828b169" providerId="ADAL" clId="{72501462-0DB5-4623-9B3D-410F452279C4}" dt="2022-12-11T06:03:15.993" v="762" actId="20577"/>
          <ac:spMkLst>
            <pc:docMk/>
            <pc:sldMk cId="1203111944" sldId="377"/>
            <ac:spMk id="3" creationId="{A56DE514-503A-4A8A-B8AB-5DFAB8F1A3CB}"/>
          </ac:spMkLst>
        </pc:spChg>
        <pc:spChg chg="mod">
          <ac:chgData name="梓畅 林" userId="b3c34d1b-7389-45d4-9b70-98ec1828b169" providerId="ADAL" clId="{72501462-0DB5-4623-9B3D-410F452279C4}" dt="2022-12-11T06:03:00.080" v="740" actId="1076"/>
          <ac:spMkLst>
            <pc:docMk/>
            <pc:sldMk cId="1203111944" sldId="377"/>
            <ac:spMk id="21" creationId="{56CCC757-476F-4703-85A0-3F02B7CAB2A8}"/>
          </ac:spMkLst>
        </pc:spChg>
        <pc:spChg chg="mod">
          <ac:chgData name="梓畅 林" userId="b3c34d1b-7389-45d4-9b70-98ec1828b169" providerId="ADAL" clId="{72501462-0DB5-4623-9B3D-410F452279C4}" dt="2022-12-11T06:03:45.784" v="775" actId="164"/>
          <ac:spMkLst>
            <pc:docMk/>
            <pc:sldMk cId="1203111944" sldId="377"/>
            <ac:spMk id="23" creationId="{591D7FE0-9760-4B41-ABBB-A0541464DFAF}"/>
          </ac:spMkLst>
        </pc:spChg>
        <pc:spChg chg="mod">
          <ac:chgData name="梓畅 林" userId="b3c34d1b-7389-45d4-9b70-98ec1828b169" providerId="ADAL" clId="{72501462-0DB5-4623-9B3D-410F452279C4}" dt="2022-12-11T06:03:45.784" v="775" actId="164"/>
          <ac:spMkLst>
            <pc:docMk/>
            <pc:sldMk cId="1203111944" sldId="377"/>
            <ac:spMk id="27" creationId="{72DE8750-75B3-4C8B-AF79-A81BEA18B3CC}"/>
          </ac:spMkLst>
        </pc:spChg>
        <pc:spChg chg="mod">
          <ac:chgData name="梓畅 林" userId="b3c34d1b-7389-45d4-9b70-98ec1828b169" providerId="ADAL" clId="{72501462-0DB5-4623-9B3D-410F452279C4}" dt="2022-12-11T06:03:45.784" v="775" actId="164"/>
          <ac:spMkLst>
            <pc:docMk/>
            <pc:sldMk cId="1203111944" sldId="377"/>
            <ac:spMk id="29" creationId="{730BF31B-5BB6-4E67-89A3-0C6DFEF1871A}"/>
          </ac:spMkLst>
        </pc:spChg>
        <pc:spChg chg="mod">
          <ac:chgData name="梓畅 林" userId="b3c34d1b-7389-45d4-9b70-98ec1828b169" providerId="ADAL" clId="{72501462-0DB5-4623-9B3D-410F452279C4}" dt="2022-12-11T06:03:27.616" v="768" actId="1076"/>
          <ac:spMkLst>
            <pc:docMk/>
            <pc:sldMk cId="1203111944" sldId="377"/>
            <ac:spMk id="30" creationId="{4206A086-520B-4D13-BC7A-107BBF3F9C37}"/>
          </ac:spMkLst>
        </pc:spChg>
        <pc:spChg chg="add mod">
          <ac:chgData name="梓畅 林" userId="b3c34d1b-7389-45d4-9b70-98ec1828b169" providerId="ADAL" clId="{72501462-0DB5-4623-9B3D-410F452279C4}" dt="2022-12-11T06:56:53.633" v="1196" actId="1076"/>
          <ac:spMkLst>
            <pc:docMk/>
            <pc:sldMk cId="1203111944" sldId="377"/>
            <ac:spMk id="32" creationId="{B3996323-B527-4A9D-B663-F36D4F693CDB}"/>
          </ac:spMkLst>
        </pc:spChg>
        <pc:spChg chg="mod">
          <ac:chgData name="梓畅 林" userId="b3c34d1b-7389-45d4-9b70-98ec1828b169" providerId="ADAL" clId="{72501462-0DB5-4623-9B3D-410F452279C4}" dt="2022-12-11T06:04:19.152" v="785" actId="1076"/>
          <ac:spMkLst>
            <pc:docMk/>
            <pc:sldMk cId="1203111944" sldId="377"/>
            <ac:spMk id="34" creationId="{0027DEBF-DEBE-4D8F-A08B-84E34E3BDA9A}"/>
          </ac:spMkLst>
        </pc:spChg>
        <pc:spChg chg="mod">
          <ac:chgData name="梓畅 林" userId="b3c34d1b-7389-45d4-9b70-98ec1828b169" providerId="ADAL" clId="{72501462-0DB5-4623-9B3D-410F452279C4}" dt="2022-12-11T06:03:38.265" v="771" actId="164"/>
          <ac:spMkLst>
            <pc:docMk/>
            <pc:sldMk cId="1203111944" sldId="377"/>
            <ac:spMk id="35" creationId="{9715B797-95C6-40FC-A9D5-3AD876980C53}"/>
          </ac:spMkLst>
        </pc:spChg>
        <pc:spChg chg="mod">
          <ac:chgData name="梓畅 林" userId="b3c34d1b-7389-45d4-9b70-98ec1828b169" providerId="ADAL" clId="{72501462-0DB5-4623-9B3D-410F452279C4}" dt="2022-12-11T06:05:29.024" v="790" actId="1076"/>
          <ac:spMkLst>
            <pc:docMk/>
            <pc:sldMk cId="1203111944" sldId="377"/>
            <ac:spMk id="36" creationId="{6B864072-21CA-4683-93B3-967AE21D6D4D}"/>
          </ac:spMkLst>
        </pc:spChg>
        <pc:spChg chg="mod">
          <ac:chgData name="梓畅 林" userId="b3c34d1b-7389-45d4-9b70-98ec1828b169" providerId="ADAL" clId="{72501462-0DB5-4623-9B3D-410F452279C4}" dt="2022-12-11T06:03:38.265" v="771" actId="164"/>
          <ac:spMkLst>
            <pc:docMk/>
            <pc:sldMk cId="1203111944" sldId="377"/>
            <ac:spMk id="37" creationId="{4E1D90D4-9739-44D1-A55A-F301F35C8671}"/>
          </ac:spMkLst>
        </pc:spChg>
        <pc:grpChg chg="mod">
          <ac:chgData name="梓畅 林" userId="b3c34d1b-7389-45d4-9b70-98ec1828b169" providerId="ADAL" clId="{72501462-0DB5-4623-9B3D-410F452279C4}" dt="2022-12-11T06:03:45.784" v="775" actId="164"/>
          <ac:grpSpMkLst>
            <pc:docMk/>
            <pc:sldMk cId="1203111944" sldId="377"/>
            <ac:grpSpMk id="20" creationId="{EE6FEC76-F615-4511-82F3-2DA5114AF181}"/>
          </ac:grpSpMkLst>
        </pc:grpChg>
        <pc:grpChg chg="add mod">
          <ac:chgData name="梓畅 林" userId="b3c34d1b-7389-45d4-9b70-98ec1828b169" providerId="ADAL" clId="{72501462-0DB5-4623-9B3D-410F452279C4}" dt="2022-12-11T06:04:20.617" v="786" actId="1076"/>
          <ac:grpSpMkLst>
            <pc:docMk/>
            <pc:sldMk cId="1203111944" sldId="377"/>
            <ac:grpSpMk id="22" creationId="{7213DDA8-D18A-47D7-A5F1-382CAFFC531A}"/>
          </ac:grpSpMkLst>
        </pc:grpChg>
        <pc:grpChg chg="add mod">
          <ac:chgData name="梓畅 林" userId="b3c34d1b-7389-45d4-9b70-98ec1828b169" providerId="ADAL" clId="{72501462-0DB5-4623-9B3D-410F452279C4}" dt="2022-12-11T06:04:25.568" v="788" actId="1076"/>
          <ac:grpSpMkLst>
            <pc:docMk/>
            <pc:sldMk cId="1203111944" sldId="377"/>
            <ac:grpSpMk id="24" creationId="{A5D76E2D-794E-4A70-AFE9-EBD71CE2E949}"/>
          </ac:grpSpMkLst>
        </pc:grpChg>
        <pc:cxnChg chg="mod">
          <ac:chgData name="梓畅 林" userId="b3c34d1b-7389-45d4-9b70-98ec1828b169" providerId="ADAL" clId="{72501462-0DB5-4623-9B3D-410F452279C4}" dt="2022-12-11T06:04:20.617" v="786" actId="1076"/>
          <ac:cxnSpMkLst>
            <pc:docMk/>
            <pc:sldMk cId="1203111944" sldId="377"/>
            <ac:cxnSpMk id="31" creationId="{0C825811-B286-476E-9893-2A12153039C6}"/>
          </ac:cxnSpMkLst>
        </pc:cxnChg>
      </pc:sldChg>
      <pc:sldChg chg="addSp delSp modSp">
        <pc:chgData name="梓畅 林" userId="b3c34d1b-7389-45d4-9b70-98ec1828b169" providerId="ADAL" clId="{72501462-0DB5-4623-9B3D-410F452279C4}" dt="2022-12-11T06:10:46.422" v="924" actId="478"/>
        <pc:sldMkLst>
          <pc:docMk/>
          <pc:sldMk cId="4224947685" sldId="378"/>
        </pc:sldMkLst>
        <pc:spChg chg="add del">
          <ac:chgData name="梓畅 林" userId="b3c34d1b-7389-45d4-9b70-98ec1828b169" providerId="ADAL" clId="{72501462-0DB5-4623-9B3D-410F452279C4}" dt="2022-12-11T06:10:44.944" v="923" actId="478"/>
          <ac:spMkLst>
            <pc:docMk/>
            <pc:sldMk cId="4224947685" sldId="378"/>
            <ac:spMk id="17" creationId="{7A61B171-9244-47E6-93D8-73176973CA42}"/>
          </ac:spMkLst>
        </pc:spChg>
        <pc:spChg chg="add del">
          <ac:chgData name="梓畅 林" userId="b3c34d1b-7389-45d4-9b70-98ec1828b169" providerId="ADAL" clId="{72501462-0DB5-4623-9B3D-410F452279C4}" dt="2022-12-11T06:10:46.422" v="924" actId="478"/>
          <ac:spMkLst>
            <pc:docMk/>
            <pc:sldMk cId="4224947685" sldId="378"/>
            <ac:spMk id="18" creationId="{C69DC2B2-B8F3-4276-ACCB-9964B8224545}"/>
          </ac:spMkLst>
        </pc:spChg>
        <pc:spChg chg="mod">
          <ac:chgData name="梓畅 林" userId="b3c34d1b-7389-45d4-9b70-98ec1828b169" providerId="ADAL" clId="{72501462-0DB5-4623-9B3D-410F452279C4}" dt="2022-12-11T06:10:31.082" v="918" actId="404"/>
          <ac:spMkLst>
            <pc:docMk/>
            <pc:sldMk cId="4224947685" sldId="378"/>
            <ac:spMk id="24" creationId="{753C71CA-F49F-43F8-91BA-595D638C130C}"/>
          </ac:spMkLst>
        </pc:spChg>
        <pc:spChg chg="mod">
          <ac:chgData name="梓畅 林" userId="b3c34d1b-7389-45d4-9b70-98ec1828b169" providerId="ADAL" clId="{72501462-0DB5-4623-9B3D-410F452279C4}" dt="2022-12-11T06:10:38.585" v="920" actId="1076"/>
          <ac:spMkLst>
            <pc:docMk/>
            <pc:sldMk cId="4224947685" sldId="378"/>
            <ac:spMk id="25" creationId="{10EDAE05-5EAE-4FC3-98FC-2D0DDB8202D7}"/>
          </ac:spMkLst>
        </pc:spChg>
        <pc:spChg chg="mod">
          <ac:chgData name="梓畅 林" userId="b3c34d1b-7389-45d4-9b70-98ec1828b169" providerId="ADAL" clId="{72501462-0DB5-4623-9B3D-410F452279C4}" dt="2022-12-11T06:10:31.082" v="918" actId="404"/>
          <ac:spMkLst>
            <pc:docMk/>
            <pc:sldMk cId="4224947685" sldId="378"/>
            <ac:spMk id="26" creationId="{BA602BCB-3A20-4EF8-AC80-568EA984F286}"/>
          </ac:spMkLst>
        </pc:spChg>
        <pc:spChg chg="mod">
          <ac:chgData name="梓畅 林" userId="b3c34d1b-7389-45d4-9b70-98ec1828b169" providerId="ADAL" clId="{72501462-0DB5-4623-9B3D-410F452279C4}" dt="2022-12-11T06:07:55.903" v="846" actId="403"/>
          <ac:spMkLst>
            <pc:docMk/>
            <pc:sldMk cId="4224947685" sldId="378"/>
            <ac:spMk id="28" creationId="{D1381221-6A2B-4289-8FBB-6D448E3AAAB2}"/>
          </ac:spMkLst>
        </pc:spChg>
        <pc:spChg chg="mod">
          <ac:chgData name="梓畅 林" userId="b3c34d1b-7389-45d4-9b70-98ec1828b169" providerId="ADAL" clId="{72501462-0DB5-4623-9B3D-410F452279C4}" dt="2022-12-11T06:10:31.082" v="918" actId="404"/>
          <ac:spMkLst>
            <pc:docMk/>
            <pc:sldMk cId="4224947685" sldId="378"/>
            <ac:spMk id="29" creationId="{4CF9810F-07D1-4852-BBF3-F67504DFAEF5}"/>
          </ac:spMkLst>
        </pc:spChg>
        <pc:spChg chg="mod">
          <ac:chgData name="梓畅 林" userId="b3c34d1b-7389-45d4-9b70-98ec1828b169" providerId="ADAL" clId="{72501462-0DB5-4623-9B3D-410F452279C4}" dt="2022-12-11T06:10:31.082" v="918" actId="404"/>
          <ac:spMkLst>
            <pc:docMk/>
            <pc:sldMk cId="4224947685" sldId="378"/>
            <ac:spMk id="31" creationId="{0B472982-519A-440E-84DA-B4F316CE0022}"/>
          </ac:spMkLst>
        </pc:spChg>
        <pc:spChg chg="mod">
          <ac:chgData name="梓畅 林" userId="b3c34d1b-7389-45d4-9b70-98ec1828b169" providerId="ADAL" clId="{72501462-0DB5-4623-9B3D-410F452279C4}" dt="2022-12-11T06:10:35.668" v="919" actId="404"/>
          <ac:spMkLst>
            <pc:docMk/>
            <pc:sldMk cId="4224947685" sldId="378"/>
            <ac:spMk id="34" creationId="{6AF8CF3E-62DB-4227-BB40-0634F8E326E3}"/>
          </ac:spMkLst>
        </pc:spChg>
        <pc:spChg chg="mod">
          <ac:chgData name="梓畅 林" userId="b3c34d1b-7389-45d4-9b70-98ec1828b169" providerId="ADAL" clId="{72501462-0DB5-4623-9B3D-410F452279C4}" dt="2022-12-11T06:07:42.093" v="844" actId="6549"/>
          <ac:spMkLst>
            <pc:docMk/>
            <pc:sldMk cId="4224947685" sldId="378"/>
            <ac:spMk id="37" creationId="{1C5CAE11-39C3-4504-8D96-EB15910736E3}"/>
          </ac:spMkLst>
        </pc:spChg>
        <pc:grpChg chg="mod">
          <ac:chgData name="梓畅 林" userId="b3c34d1b-7389-45d4-9b70-98ec1828b169" providerId="ADAL" clId="{72501462-0DB5-4623-9B3D-410F452279C4}" dt="2022-12-11T06:10:43.884" v="922" actId="1076"/>
          <ac:grpSpMkLst>
            <pc:docMk/>
            <pc:sldMk cId="4224947685" sldId="378"/>
            <ac:grpSpMk id="32" creationId="{157118D3-16E4-40EA-8399-D830A710F006}"/>
          </ac:grpSpMkLst>
        </pc:grpChg>
      </pc:sldChg>
      <pc:sldChg chg="addSp modSp">
        <pc:chgData name="梓畅 林" userId="b3c34d1b-7389-45d4-9b70-98ec1828b169" providerId="ADAL" clId="{72501462-0DB5-4623-9B3D-410F452279C4}" dt="2022-12-11T06:20:08.672" v="1027" actId="1076"/>
        <pc:sldMkLst>
          <pc:docMk/>
          <pc:sldMk cId="3937987041" sldId="379"/>
        </pc:sldMkLst>
        <pc:spChg chg="mod">
          <ac:chgData name="梓畅 林" userId="b3c34d1b-7389-45d4-9b70-98ec1828b169" providerId="ADAL" clId="{72501462-0DB5-4623-9B3D-410F452279C4}" dt="2022-12-11T06:20:08.672" v="1027" actId="1076"/>
          <ac:spMkLst>
            <pc:docMk/>
            <pc:sldMk cId="3937987041" sldId="379"/>
            <ac:spMk id="3" creationId="{8080766F-49CC-4BB1-8DDC-AE1E86ABE478}"/>
          </ac:spMkLst>
        </pc:spChg>
        <pc:spChg chg="add">
          <ac:chgData name="梓畅 林" userId="b3c34d1b-7389-45d4-9b70-98ec1828b169" providerId="ADAL" clId="{72501462-0DB5-4623-9B3D-410F452279C4}" dt="2022-12-11T06:20:06.265" v="1026"/>
          <ac:spMkLst>
            <pc:docMk/>
            <pc:sldMk cId="3937987041" sldId="379"/>
            <ac:spMk id="23" creationId="{17C95E4D-8F9E-492A-8AC9-ADFE40E0DE9B}"/>
          </ac:spMkLst>
        </pc:spChg>
        <pc:grpChg chg="mod">
          <ac:chgData name="梓畅 林" userId="b3c34d1b-7389-45d4-9b70-98ec1828b169" providerId="ADAL" clId="{72501462-0DB5-4623-9B3D-410F452279C4}" dt="2022-12-11T05:40:43.610" v="339" actId="1076"/>
          <ac:grpSpMkLst>
            <pc:docMk/>
            <pc:sldMk cId="3937987041" sldId="379"/>
            <ac:grpSpMk id="6" creationId="{6614AB93-932F-461B-AA76-755C318C8FEA}"/>
          </ac:grpSpMkLst>
        </pc:grpChg>
      </pc:sldChg>
    </pc:docChg>
  </pc:docChgLst>
  <pc:docChgLst>
    <pc:chgData userId="1f0e9c368644f195" providerId="LiveId" clId="{46089911-60C3-401F-BB9E-2F5E629F1B84}"/>
  </pc:docChgLst>
  <pc:docChgLst>
    <pc:chgData userId="1f0e9c368644f195" providerId="LiveId" clId="{4E0B316A-807B-4699-979E-FD7D92185B09}"/>
  </pc:docChgLst>
  <pc:docChgLst>
    <pc:chgData name="梓畅 林" userId="1f0e9c368644f195" providerId="LiveId" clId="{0246BBA5-7EA2-4C40-8B0B-676815B4340B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6CA68E01-8E16-456C-9169-11DF1CF33B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DE7420CE-B9AB-4D68-A2B3-3E58608067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2ED14A-B3E2-425A-B0B3-A177B26B0501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49285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9274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未标题-1 拷贝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5D4924-AA54-47D3-894B-171E592B68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BEEDB-2A0B-4DC2-AB83-202671C8E2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FEB51-B069-4A9A-A1DA-570FDC4662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0"/>
            <a:ext cx="6480720" cy="620688"/>
          </a:xfrm>
        </p:spPr>
        <p:txBody>
          <a:bodyPr/>
          <a:lstStyle>
            <a:lvl1pPr>
              <a:def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518728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"/>
              <a:defRPr 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42000" indent="-342900">
              <a:buFont typeface="Arial" panose="020B0604020202020204" pitchFamily="34" charset="0"/>
              <a:buChar char="•"/>
              <a:defRPr 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>
              <a:buFont typeface="Wingdings" panose="05000000000000000000" pitchFamily="2" charset="2"/>
              <a:buChar char="Ø"/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9E370-7543-44F3-A299-79C3EEA973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020D9-156C-4CF0-A82B-CBEB789267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7314A-B13F-4AF1-8CAE-C52665E3D5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26DB7-EDA2-4AB9-8DA2-B602CB4991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8DF768-A72A-4946-89DF-656276D882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EDAA1-D362-4B40-8C5C-82FA92CF91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22D35-26D7-4EEA-B120-D49CBAA38F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44476-AC96-4BCE-A41E-2164431D00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未标题-2 拷贝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39752" y="0"/>
            <a:ext cx="6480720" cy="6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第二层</a:t>
            </a:r>
          </a:p>
          <a:p>
            <a:pPr lvl="2"/>
            <a:r>
              <a:rPr lang="zh-CN" altLang="en-US"/>
              <a:t>第三层</a:t>
            </a:r>
          </a:p>
          <a:p>
            <a:pPr lvl="3"/>
            <a:r>
              <a:rPr lang="zh-CN" altLang="en-US"/>
              <a:t>第四层</a:t>
            </a:r>
          </a:p>
          <a:p>
            <a:pPr lvl="4"/>
            <a:r>
              <a:rPr lang="zh-CN" altLang="en-US"/>
              <a:t>第五层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C9BCF9-EAAB-44F6-A0CD-FFBD6AA0CD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5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7.wdp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9.wdp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microsoft.com/office/2007/relationships/hdphoto" Target="../media/hdphoto1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70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 txBox="1">
            <a:spLocks noChangeArrowheads="1"/>
          </p:cNvSpPr>
          <p:nvPr/>
        </p:nvSpPr>
        <p:spPr bwMode="auto">
          <a:xfrm>
            <a:off x="987624" y="4077072"/>
            <a:ext cx="730830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浙江大学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流体动力与机电系统国家重点实验室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2022.12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040110D3-0640-4B82-A6E8-F59993907A6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55576" y="1340768"/>
            <a:ext cx="7772400" cy="223224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液压传动及控制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调速回路（下）</a:t>
            </a:r>
            <a:endParaRPr 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69149-0C58-4C47-B73A-4D1310FC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0"/>
            <a:ext cx="6480720" cy="620688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缸式闭式容积调速回路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21B5E6-0DDE-4866-AFB6-FC6502913A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1000"/>
                    </a14:imgEffect>
                    <a14:imgEffect>
                      <a14:brightnessContrast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4176"/>
          <a:stretch/>
        </p:blipFill>
        <p:spPr>
          <a:xfrm>
            <a:off x="1547664" y="876365"/>
            <a:ext cx="3820820" cy="598163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71D1B13-4846-480D-AE89-2F013A217501}"/>
              </a:ext>
            </a:extLst>
          </p:cNvPr>
          <p:cNvSpPr/>
          <p:nvPr/>
        </p:nvSpPr>
        <p:spPr>
          <a:xfrm>
            <a:off x="2469150" y="2663671"/>
            <a:ext cx="2040466" cy="2858344"/>
          </a:xfrm>
          <a:prstGeom prst="rect">
            <a:avLst/>
          </a:prstGeom>
          <a:noFill/>
          <a:ln w="19050" cap="flat" cmpd="sng" algn="ctr">
            <a:solidFill>
              <a:srgbClr val="3387C0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0A316E1-A991-4DB6-B97E-C764D00E62BC}"/>
              </a:ext>
            </a:extLst>
          </p:cNvPr>
          <p:cNvSpPr/>
          <p:nvPr/>
        </p:nvSpPr>
        <p:spPr>
          <a:xfrm>
            <a:off x="4527128" y="1586637"/>
            <a:ext cx="39036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双向变量泵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可使液压缸平稳换向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9BF93C9-1DB9-4979-B03E-972FAFAA803D}"/>
              </a:ext>
            </a:extLst>
          </p:cNvPr>
          <p:cNvCxnSpPr>
            <a:cxnSpLocks/>
          </p:cNvCxnSpPr>
          <p:nvPr/>
        </p:nvCxnSpPr>
        <p:spPr>
          <a:xfrm flipH="1">
            <a:off x="3851921" y="1813466"/>
            <a:ext cx="657695" cy="247382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4268BD46-B62E-4965-98B7-7D6676052F42}"/>
              </a:ext>
            </a:extLst>
          </p:cNvPr>
          <p:cNvSpPr/>
          <p:nvPr/>
        </p:nvSpPr>
        <p:spPr>
          <a:xfrm>
            <a:off x="5533927" y="3250168"/>
            <a:ext cx="11047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EA05683-87F4-4EC0-BC1A-99DC9C37F09A}"/>
              </a:ext>
            </a:extLst>
          </p:cNvPr>
          <p:cNvCxnSpPr>
            <a:cxnSpLocks/>
          </p:cNvCxnSpPr>
          <p:nvPr/>
        </p:nvCxnSpPr>
        <p:spPr>
          <a:xfrm flipH="1" flipV="1">
            <a:off x="5111570" y="3183359"/>
            <a:ext cx="422357" cy="121950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B1F699E9-697E-4A2B-8D1F-194590F20BBA}"/>
              </a:ext>
            </a:extLst>
          </p:cNvPr>
          <p:cNvSpPr/>
          <p:nvPr/>
        </p:nvSpPr>
        <p:spPr>
          <a:xfrm>
            <a:off x="4927645" y="4155380"/>
            <a:ext cx="38208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液压缸运动方向由换向阀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B3A39A9-7CDE-4F16-8911-C75B471BAEC2}"/>
              </a:ext>
            </a:extLst>
          </p:cNvPr>
          <p:cNvCxnSpPr>
            <a:cxnSpLocks/>
          </p:cNvCxnSpPr>
          <p:nvPr/>
        </p:nvCxnSpPr>
        <p:spPr>
          <a:xfrm flipV="1">
            <a:off x="1547663" y="3183359"/>
            <a:ext cx="319533" cy="436141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6F2F616E-A301-4913-B036-4494CFD9696E}"/>
              </a:ext>
            </a:extLst>
          </p:cNvPr>
          <p:cNvCxnSpPr>
            <a:cxnSpLocks/>
          </p:cNvCxnSpPr>
          <p:nvPr/>
        </p:nvCxnSpPr>
        <p:spPr>
          <a:xfrm flipH="1" flipV="1">
            <a:off x="4146645" y="4021505"/>
            <a:ext cx="769071" cy="310763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8705D315-8121-465A-A760-3C4BB8E6210E}"/>
              </a:ext>
            </a:extLst>
          </p:cNvPr>
          <p:cNvSpPr/>
          <p:nvPr/>
        </p:nvSpPr>
        <p:spPr>
          <a:xfrm>
            <a:off x="580111" y="3717032"/>
            <a:ext cx="1471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8526EA3-5EF8-4A74-BA75-1A689C299958}"/>
              </a:ext>
            </a:extLst>
          </p:cNvPr>
          <p:cNvSpPr/>
          <p:nvPr/>
        </p:nvSpPr>
        <p:spPr>
          <a:xfrm>
            <a:off x="5298270" y="4913699"/>
            <a:ext cx="35222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辅助泵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用于补偿泄漏及两腔流量差，并为变量机构提供控制油路压力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0401133-4393-4EF4-8CAA-D67D45CC508B}"/>
              </a:ext>
            </a:extLst>
          </p:cNvPr>
          <p:cNvCxnSpPr>
            <a:cxnSpLocks/>
          </p:cNvCxnSpPr>
          <p:nvPr/>
        </p:nvCxnSpPr>
        <p:spPr>
          <a:xfrm flipH="1" flipV="1">
            <a:off x="4146646" y="4976506"/>
            <a:ext cx="1040353" cy="229482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ECBE92B-A66A-451D-AA4A-371FB700C253}"/>
              </a:ext>
            </a:extLst>
          </p:cNvPr>
          <p:cNvSpPr/>
          <p:nvPr/>
        </p:nvSpPr>
        <p:spPr>
          <a:xfrm>
            <a:off x="251520" y="692696"/>
            <a:ext cx="196720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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工作原理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9261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69149-0C58-4C47-B73A-4D1310FC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0"/>
            <a:ext cx="6480720" cy="620688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04A8E4-04A7-48AC-9034-EF534B9C7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434" y="836712"/>
            <a:ext cx="3337790" cy="5184576"/>
          </a:xfrm>
        </p:spPr>
        <p:txBody>
          <a:bodyPr/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换向过程：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63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换向阀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变换工作位置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63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辅助泵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改变换向阀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的工作位置，并使变量泵改变输油方向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63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换向阀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接通，辅助泵接通变量泵吸油路，进行补油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工作特性：与开式回路完全相同</a:t>
            </a:r>
          </a:p>
          <a:p>
            <a:pPr marL="456300" lvl="1" indent="-457200">
              <a:lnSpc>
                <a:spcPct val="150000"/>
              </a:lnSpc>
              <a:buFont typeface="+mj-lt"/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CB680C3-0AFE-45AF-B86F-7EE2AA5184CF}"/>
              </a:ext>
            </a:extLst>
          </p:cNvPr>
          <p:cNvGrpSpPr/>
          <p:nvPr/>
        </p:nvGrpSpPr>
        <p:grpSpPr>
          <a:xfrm>
            <a:off x="3516225" y="554016"/>
            <a:ext cx="5177113" cy="6234389"/>
            <a:chOff x="3944736" y="554016"/>
            <a:chExt cx="5177113" cy="623438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21B5E6-0DDE-4866-AFB6-FC6502913A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saturation sat="200000"/>
                      </a14:imgEffect>
                      <a14:imgEffect>
                        <a14:brightnessContrast bright="20000" contras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085"/>
            <a:stretch/>
          </p:blipFill>
          <p:spPr>
            <a:xfrm>
              <a:off x="4405833" y="554016"/>
              <a:ext cx="4716016" cy="6234389"/>
            </a:xfrm>
            <a:prstGeom prst="rect">
              <a:avLst/>
            </a:prstGeom>
          </p:spPr>
        </p:pic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AA1B05FF-EBF6-482D-A1A7-D63FA42C400E}"/>
                </a:ext>
              </a:extLst>
            </p:cNvPr>
            <p:cNvSpPr/>
            <p:nvPr/>
          </p:nvSpPr>
          <p:spPr>
            <a:xfrm>
              <a:off x="6952659" y="2123140"/>
              <a:ext cx="868540" cy="3141171"/>
            </a:xfrm>
            <a:custGeom>
              <a:avLst/>
              <a:gdLst>
                <a:gd name="connsiteX0" fmla="*/ 0 w 638175"/>
                <a:gd name="connsiteY0" fmla="*/ 3019425 h 3019425"/>
                <a:gd name="connsiteX1" fmla="*/ 0 w 638175"/>
                <a:gd name="connsiteY1" fmla="*/ 2581275 h 3019425"/>
                <a:gd name="connsiteX2" fmla="*/ 95250 w 638175"/>
                <a:gd name="connsiteY2" fmla="*/ 2276475 h 3019425"/>
                <a:gd name="connsiteX3" fmla="*/ 95250 w 638175"/>
                <a:gd name="connsiteY3" fmla="*/ 1238250 h 3019425"/>
                <a:gd name="connsiteX4" fmla="*/ 638175 w 638175"/>
                <a:gd name="connsiteY4" fmla="*/ 1228725 h 3019425"/>
                <a:gd name="connsiteX5" fmla="*/ 628650 w 638175"/>
                <a:gd name="connsiteY5" fmla="*/ 0 h 3019425"/>
                <a:gd name="connsiteX0" fmla="*/ 0 w 638175"/>
                <a:gd name="connsiteY0" fmla="*/ 2308031 h 2308031"/>
                <a:gd name="connsiteX1" fmla="*/ 0 w 638175"/>
                <a:gd name="connsiteY1" fmla="*/ 1869881 h 2308031"/>
                <a:gd name="connsiteX2" fmla="*/ 95250 w 638175"/>
                <a:gd name="connsiteY2" fmla="*/ 1565081 h 2308031"/>
                <a:gd name="connsiteX3" fmla="*/ 95250 w 638175"/>
                <a:gd name="connsiteY3" fmla="*/ 526856 h 2308031"/>
                <a:gd name="connsiteX4" fmla="*/ 638175 w 638175"/>
                <a:gd name="connsiteY4" fmla="*/ 517331 h 2308031"/>
                <a:gd name="connsiteX5" fmla="*/ 635237 w 638175"/>
                <a:gd name="connsiteY5" fmla="*/ 0 h 230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8175" h="2308031">
                  <a:moveTo>
                    <a:pt x="0" y="2308031"/>
                  </a:moveTo>
                  <a:lnTo>
                    <a:pt x="0" y="1869881"/>
                  </a:lnTo>
                  <a:lnTo>
                    <a:pt x="95250" y="1565081"/>
                  </a:lnTo>
                  <a:lnTo>
                    <a:pt x="95250" y="526856"/>
                  </a:lnTo>
                  <a:lnTo>
                    <a:pt x="638175" y="517331"/>
                  </a:lnTo>
                  <a:cubicBezTo>
                    <a:pt x="635000" y="107756"/>
                    <a:pt x="638412" y="409575"/>
                    <a:pt x="635237" y="0"/>
                  </a:cubicBezTo>
                </a:path>
              </a:pathLst>
            </a:custGeom>
            <a:noFill/>
            <a:ln w="38100">
              <a:solidFill>
                <a:srgbClr val="C00000"/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5F21D45D-041F-467E-BF26-F848EC9AF762}"/>
                </a:ext>
              </a:extLst>
            </p:cNvPr>
            <p:cNvSpPr/>
            <p:nvPr/>
          </p:nvSpPr>
          <p:spPr>
            <a:xfrm>
              <a:off x="5725469" y="1163594"/>
              <a:ext cx="795081" cy="985209"/>
            </a:xfrm>
            <a:custGeom>
              <a:avLst/>
              <a:gdLst>
                <a:gd name="connsiteX0" fmla="*/ 0 w 584200"/>
                <a:gd name="connsiteY0" fmla="*/ 0 h 723900"/>
                <a:gd name="connsiteX1" fmla="*/ 6350 w 584200"/>
                <a:gd name="connsiteY1" fmla="*/ 723900 h 723900"/>
                <a:gd name="connsiteX2" fmla="*/ 584200 w 584200"/>
                <a:gd name="connsiteY2" fmla="*/ 7175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723900">
                  <a:moveTo>
                    <a:pt x="0" y="0"/>
                  </a:moveTo>
                  <a:cubicBezTo>
                    <a:pt x="2117" y="241300"/>
                    <a:pt x="4233" y="482600"/>
                    <a:pt x="6350" y="723900"/>
                  </a:cubicBezTo>
                  <a:lnTo>
                    <a:pt x="584200" y="717550"/>
                  </a:lnTo>
                </a:path>
              </a:pathLst>
            </a:custGeom>
            <a:noFill/>
            <a:ln w="38100">
              <a:solidFill>
                <a:srgbClr val="C0000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8B99EEB0-17A6-4670-819C-C71143CAEB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83653" y="2148803"/>
              <a:ext cx="73754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5A62A97-07E2-497D-B336-282234479034}"/>
                </a:ext>
              </a:extLst>
            </p:cNvPr>
            <p:cNvSpPr/>
            <p:nvPr/>
          </p:nvSpPr>
          <p:spPr>
            <a:xfrm>
              <a:off x="7112540" y="2514037"/>
              <a:ext cx="392983" cy="1376164"/>
            </a:xfrm>
            <a:custGeom>
              <a:avLst/>
              <a:gdLst>
                <a:gd name="connsiteX0" fmla="*/ 0 w 314325"/>
                <a:gd name="connsiteY0" fmla="*/ 1019175 h 1028700"/>
                <a:gd name="connsiteX1" fmla="*/ 314325 w 314325"/>
                <a:gd name="connsiteY1" fmla="*/ 1028700 h 1028700"/>
                <a:gd name="connsiteX2" fmla="*/ 314325 w 314325"/>
                <a:gd name="connsiteY2" fmla="*/ 0 h 1028700"/>
                <a:gd name="connsiteX3" fmla="*/ 66675 w 314325"/>
                <a:gd name="connsiteY3" fmla="*/ 0 h 1028700"/>
                <a:gd name="connsiteX0" fmla="*/ 0 w 314325"/>
                <a:gd name="connsiteY0" fmla="*/ 1019175 h 1028700"/>
                <a:gd name="connsiteX1" fmla="*/ 314325 w 314325"/>
                <a:gd name="connsiteY1" fmla="*/ 1028700 h 1028700"/>
                <a:gd name="connsiteX2" fmla="*/ 314325 w 314325"/>
                <a:gd name="connsiteY2" fmla="*/ 0 h 1028700"/>
                <a:gd name="connsiteX3" fmla="*/ 25200 w 314325"/>
                <a:gd name="connsiteY3" fmla="*/ 2422 h 1028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325" h="1028700">
                  <a:moveTo>
                    <a:pt x="0" y="1019175"/>
                  </a:moveTo>
                  <a:lnTo>
                    <a:pt x="314325" y="1028700"/>
                  </a:lnTo>
                  <a:lnTo>
                    <a:pt x="314325" y="0"/>
                  </a:lnTo>
                  <a:lnTo>
                    <a:pt x="25200" y="2422"/>
                  </a:lnTo>
                </a:path>
              </a:pathLst>
            </a:custGeom>
            <a:noFill/>
            <a:ln>
              <a:solidFill>
                <a:schemeClr val="accent2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14D98552-DA1F-4E79-B7F8-A77418E134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11520" y="3396046"/>
              <a:ext cx="294003" cy="0"/>
            </a:xfrm>
            <a:prstGeom prst="straightConnector1">
              <a:avLst/>
            </a:prstGeom>
            <a:noFill/>
            <a:ln>
              <a:solidFill>
                <a:schemeClr val="accent2"/>
              </a:solidFill>
              <a:prstDash val="sysDash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0EBE823A-0967-4102-A3EE-31F3B4E995BA}"/>
                </a:ext>
              </a:extLst>
            </p:cNvPr>
            <p:cNvCxnSpPr>
              <a:cxnSpLocks/>
            </p:cNvCxnSpPr>
            <p:nvPr/>
          </p:nvCxnSpPr>
          <p:spPr>
            <a:xfrm>
              <a:off x="7821199" y="1163594"/>
              <a:ext cx="0" cy="95954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379D2BF-AE43-4909-AD4C-CA18CDC8F9C7}"/>
                </a:ext>
              </a:extLst>
            </p:cNvPr>
            <p:cNvSpPr/>
            <p:nvPr/>
          </p:nvSpPr>
          <p:spPr>
            <a:xfrm>
              <a:off x="3944736" y="1239211"/>
              <a:ext cx="172657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此时安全阀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限制回路压力</a:t>
              </a: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54F0F129-FBF9-4715-8717-050D63177A26}"/>
                </a:ext>
              </a:extLst>
            </p:cNvPr>
            <p:cNvCxnSpPr>
              <a:cxnSpLocks/>
            </p:cNvCxnSpPr>
            <p:nvPr/>
          </p:nvCxnSpPr>
          <p:spPr>
            <a:xfrm>
              <a:off x="4790371" y="1954131"/>
              <a:ext cx="116293" cy="559906"/>
            </a:xfrm>
            <a:prstGeom prst="straightConnector1">
              <a:avLst/>
            </a:prstGeom>
            <a:ln w="28575">
              <a:solidFill>
                <a:srgbClr val="3387C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5C9E10E4-8520-4B1D-9B96-0C97D17D2114}"/>
                </a:ext>
              </a:extLst>
            </p:cNvPr>
            <p:cNvCxnSpPr>
              <a:cxnSpLocks/>
            </p:cNvCxnSpPr>
            <p:nvPr/>
          </p:nvCxnSpPr>
          <p:spPr>
            <a:xfrm>
              <a:off x="8085757" y="717641"/>
              <a:ext cx="720080" cy="0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108FA936-9201-497B-938B-2E0CF7294D69}"/>
                </a:ext>
              </a:extLst>
            </p:cNvPr>
            <p:cNvSpPr/>
            <p:nvPr/>
          </p:nvSpPr>
          <p:spPr>
            <a:xfrm flipV="1">
              <a:off x="6084119" y="4797131"/>
              <a:ext cx="868539" cy="360061"/>
            </a:xfrm>
            <a:custGeom>
              <a:avLst/>
              <a:gdLst>
                <a:gd name="connsiteX0" fmla="*/ 0 w 584200"/>
                <a:gd name="connsiteY0" fmla="*/ 0 h 723900"/>
                <a:gd name="connsiteX1" fmla="*/ 6350 w 584200"/>
                <a:gd name="connsiteY1" fmla="*/ 723900 h 723900"/>
                <a:gd name="connsiteX2" fmla="*/ 584200 w 584200"/>
                <a:gd name="connsiteY2" fmla="*/ 71755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4200" h="723900">
                  <a:moveTo>
                    <a:pt x="0" y="0"/>
                  </a:moveTo>
                  <a:cubicBezTo>
                    <a:pt x="2117" y="241300"/>
                    <a:pt x="4233" y="482600"/>
                    <a:pt x="6350" y="723900"/>
                  </a:cubicBezTo>
                  <a:lnTo>
                    <a:pt x="584200" y="717550"/>
                  </a:lnTo>
                </a:path>
              </a:pathLst>
            </a:custGeom>
            <a:noFill/>
            <a:ln w="38100">
              <a:solidFill>
                <a:srgbClr val="C00000"/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E5A8FA9B-1ADE-4BD0-97CB-2896D6BB81BF}"/>
                </a:ext>
              </a:extLst>
            </p:cNvPr>
            <p:cNvCxnSpPr>
              <a:cxnSpLocks/>
              <a:endCxn id="4" idx="4"/>
            </p:cNvCxnSpPr>
            <p:nvPr/>
          </p:nvCxnSpPr>
          <p:spPr>
            <a:xfrm flipV="1">
              <a:off x="7821199" y="2827214"/>
              <a:ext cx="0" cy="96182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矩形 25">
            <a:extLst>
              <a:ext uri="{FF2B5EF4-FFF2-40B4-BE49-F238E27FC236}">
                <a16:creationId xmlns:a16="http://schemas.microsoft.com/office/drawing/2014/main" id="{7C02D4D1-9E52-42E1-A6B4-194AE64B76FE}"/>
              </a:ext>
            </a:extLst>
          </p:cNvPr>
          <p:cNvSpPr/>
          <p:nvPr/>
        </p:nvSpPr>
        <p:spPr>
          <a:xfrm>
            <a:off x="7560872" y="286745"/>
            <a:ext cx="125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运动方向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93DA254-B805-42A7-8F5E-D068CB7CE966}"/>
              </a:ext>
            </a:extLst>
          </p:cNvPr>
          <p:cNvSpPr/>
          <p:nvPr/>
        </p:nvSpPr>
        <p:spPr>
          <a:xfrm>
            <a:off x="3563888" y="4458970"/>
            <a:ext cx="182981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辅助泵的多余油液经溢流阀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回油箱</a:t>
            </a:r>
          </a:p>
        </p:txBody>
      </p:sp>
      <p:sp>
        <p:nvSpPr>
          <p:cNvPr id="35" name="内容占位符 2">
            <a:extLst>
              <a:ext uri="{FF2B5EF4-FFF2-40B4-BE49-F238E27FC236}">
                <a16:creationId xmlns:a16="http://schemas.microsoft.com/office/drawing/2014/main" id="{4911966F-B946-4A58-B9E4-41986B57A968}"/>
              </a:ext>
            </a:extLst>
          </p:cNvPr>
          <p:cNvSpPr txBox="1">
            <a:spLocks/>
          </p:cNvSpPr>
          <p:nvPr/>
        </p:nvSpPr>
        <p:spPr bwMode="auto">
          <a:xfrm>
            <a:off x="7236893" y="3838009"/>
            <a:ext cx="2042220" cy="1107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"/>
              <a:defRPr 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420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1" indent="0">
              <a:buFont typeface="Arial" panose="020B0604020202020204" pitchFamily="34" charset="0"/>
              <a:buNone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变量泵只在换向过程中通过单向阀从油箱吸油</a:t>
            </a:r>
          </a:p>
        </p:txBody>
      </p:sp>
    </p:spTree>
    <p:extLst>
      <p:ext uri="{BB962C8B-B14F-4D97-AF65-F5344CB8AC3E}">
        <p14:creationId xmlns:p14="http://schemas.microsoft.com/office/powerpoint/2010/main" val="22106003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69149-0C58-4C47-B73A-4D1310FC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04A8E4-04A7-48AC-9034-EF534B9C7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19" y="648735"/>
            <a:ext cx="8337071" cy="1039099"/>
          </a:xfrm>
        </p:spPr>
        <p:txBody>
          <a:bodyPr/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泵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缸式容积调速回路适用于负载功率大、运动速度大的场合，例如大型机床的主体运动系统或进给运动系统。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21B5E6-0DDE-4866-AFB6-FC6502913A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9062"/>
          <a:stretch/>
        </p:blipFill>
        <p:spPr>
          <a:xfrm>
            <a:off x="4837175" y="1947819"/>
            <a:ext cx="3658160" cy="4837255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E0C962A8-07A6-4B20-9870-5BCF459CEC4F}"/>
              </a:ext>
            </a:extLst>
          </p:cNvPr>
          <p:cNvSpPr txBox="1">
            <a:spLocks/>
          </p:cNvSpPr>
          <p:nvPr/>
        </p:nvSpPr>
        <p:spPr bwMode="auto">
          <a:xfrm>
            <a:off x="395536" y="6402765"/>
            <a:ext cx="3960440" cy="41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泵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缸</a:t>
            </a:r>
            <a:r>
              <a:rPr lang="zh-CN" altLang="en-US" sz="1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式开式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容积调速回路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B1491B-C849-4438-A05D-5AE117A59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399" y="2179757"/>
            <a:ext cx="3521797" cy="390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4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A368C1-7ACE-488C-B130-DC2921B60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179" y="0"/>
            <a:ext cx="6480720" cy="620688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马达式容积调速回路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73459A-21FC-4299-AB3C-0B5355550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1152128"/>
          </a:xfrm>
        </p:spPr>
        <p:txBody>
          <a:bodyPr/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组合形式：</a:t>
            </a:r>
            <a:r>
              <a:rPr lang="zh-CN" altLang="en-US" sz="2400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变量泵和定量马达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定量泵和变量马达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变量泵和变量马达</a:t>
            </a:r>
            <a:endParaRPr lang="en-US" altLang="zh-CN" sz="2400" dirty="0">
              <a:solidFill>
                <a:srgbClr val="3387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普遍用于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工程机械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行走机械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无级调速装置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78DD25E-F078-4F7E-AB9F-EA3ED718D220}"/>
              </a:ext>
            </a:extLst>
          </p:cNvPr>
          <p:cNvGrpSpPr/>
          <p:nvPr/>
        </p:nvGrpSpPr>
        <p:grpSpPr>
          <a:xfrm>
            <a:off x="129296" y="3140503"/>
            <a:ext cx="2811014" cy="2620060"/>
            <a:chOff x="321819" y="4377161"/>
            <a:chExt cx="2183956" cy="2035599"/>
          </a:xfrm>
        </p:grpSpPr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A7CF099B-088A-4B94-A49B-CC789945E7B9}"/>
                </a:ext>
              </a:extLst>
            </p:cNvPr>
            <p:cNvGrpSpPr/>
            <p:nvPr/>
          </p:nvGrpSpPr>
          <p:grpSpPr>
            <a:xfrm>
              <a:off x="321819" y="4816659"/>
              <a:ext cx="850835" cy="603456"/>
              <a:chOff x="749191" y="4859666"/>
              <a:chExt cx="1289644" cy="914682"/>
            </a:xfrm>
            <a:solidFill>
              <a:schemeClr val="bg1">
                <a:lumMod val="95000"/>
              </a:schemeClr>
            </a:solidFill>
          </p:grpSpPr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2E58AEA4-1134-45BE-BA56-4F67D80D6DA9}"/>
                  </a:ext>
                </a:extLst>
              </p:cNvPr>
              <p:cNvSpPr/>
              <p:nvPr/>
            </p:nvSpPr>
            <p:spPr>
              <a:xfrm>
                <a:off x="749191" y="5197084"/>
                <a:ext cx="426327" cy="239843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62724B51-B5ED-4ADB-A749-6269A4025879}"/>
                  </a:ext>
                </a:extLst>
              </p:cNvPr>
              <p:cNvGrpSpPr/>
              <p:nvPr/>
            </p:nvGrpSpPr>
            <p:grpSpPr>
              <a:xfrm>
                <a:off x="1124151" y="4859666"/>
                <a:ext cx="914684" cy="914682"/>
                <a:chOff x="1475656" y="3911173"/>
                <a:chExt cx="864096" cy="864096"/>
              </a:xfrm>
              <a:grpFill/>
            </p:grpSpPr>
            <p:sp>
              <p:nvSpPr>
                <p:cNvPr id="57" name="椭圆 56">
                  <a:extLst>
                    <a:ext uri="{FF2B5EF4-FFF2-40B4-BE49-F238E27FC236}">
                      <a16:creationId xmlns:a16="http://schemas.microsoft.com/office/drawing/2014/main" id="{9146087A-EA00-458E-BEF0-B67E064DEE05}"/>
                    </a:ext>
                  </a:extLst>
                </p:cNvPr>
                <p:cNvSpPr/>
                <p:nvPr/>
              </p:nvSpPr>
              <p:spPr>
                <a:xfrm>
                  <a:off x="1475656" y="3911173"/>
                  <a:ext cx="864096" cy="864096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8" name="等腰三角形 57">
                  <a:extLst>
                    <a:ext uri="{FF2B5EF4-FFF2-40B4-BE49-F238E27FC236}">
                      <a16:creationId xmlns:a16="http://schemas.microsoft.com/office/drawing/2014/main" id="{7E39D920-AB71-4009-A0C6-B2DFD98D2282}"/>
                    </a:ext>
                  </a:extLst>
                </p:cNvPr>
                <p:cNvSpPr/>
                <p:nvPr/>
              </p:nvSpPr>
              <p:spPr>
                <a:xfrm>
                  <a:off x="1765075" y="3922351"/>
                  <a:ext cx="285259" cy="223557"/>
                </a:xfrm>
                <a:prstGeom prst="triangle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BF0907F8-1193-4EC5-AE79-4EB1141EF8F8}"/>
                </a:ext>
              </a:extLst>
            </p:cNvPr>
            <p:cNvGrpSpPr/>
            <p:nvPr/>
          </p:nvGrpSpPr>
          <p:grpSpPr>
            <a:xfrm>
              <a:off x="1673711" y="4816662"/>
              <a:ext cx="824490" cy="603456"/>
              <a:chOff x="1124151" y="4859667"/>
              <a:chExt cx="1249713" cy="914682"/>
            </a:xfrm>
            <a:solidFill>
              <a:schemeClr val="bg1">
                <a:lumMod val="95000"/>
              </a:schemeClr>
            </a:solidFill>
          </p:grpSpPr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ACF8F086-61A9-430D-9415-C499E69910E5}"/>
                  </a:ext>
                </a:extLst>
              </p:cNvPr>
              <p:cNvSpPr/>
              <p:nvPr/>
            </p:nvSpPr>
            <p:spPr>
              <a:xfrm>
                <a:off x="1930745" y="5197083"/>
                <a:ext cx="443119" cy="239843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94DADABB-B807-42CE-8FAA-3496DFA21365}"/>
                  </a:ext>
                </a:extLst>
              </p:cNvPr>
              <p:cNvGrpSpPr/>
              <p:nvPr/>
            </p:nvGrpSpPr>
            <p:grpSpPr>
              <a:xfrm>
                <a:off x="1124151" y="4859667"/>
                <a:ext cx="914684" cy="914682"/>
                <a:chOff x="1475656" y="3911173"/>
                <a:chExt cx="864096" cy="864096"/>
              </a:xfrm>
              <a:grpFill/>
            </p:grpSpPr>
            <p:sp>
              <p:nvSpPr>
                <p:cNvPr id="62" name="椭圆 61">
                  <a:extLst>
                    <a:ext uri="{FF2B5EF4-FFF2-40B4-BE49-F238E27FC236}">
                      <a16:creationId xmlns:a16="http://schemas.microsoft.com/office/drawing/2014/main" id="{B986B04F-9F53-4D0B-BFA8-5EF80461D97B}"/>
                    </a:ext>
                  </a:extLst>
                </p:cNvPr>
                <p:cNvSpPr/>
                <p:nvPr/>
              </p:nvSpPr>
              <p:spPr>
                <a:xfrm>
                  <a:off x="1475656" y="3911173"/>
                  <a:ext cx="864096" cy="864096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3" name="等腰三角形 62">
                  <a:extLst>
                    <a:ext uri="{FF2B5EF4-FFF2-40B4-BE49-F238E27FC236}">
                      <a16:creationId xmlns:a16="http://schemas.microsoft.com/office/drawing/2014/main" id="{4C617804-14F1-4A54-8215-01CFFCD23DBF}"/>
                    </a:ext>
                  </a:extLst>
                </p:cNvPr>
                <p:cNvSpPr/>
                <p:nvPr/>
              </p:nvSpPr>
              <p:spPr>
                <a:xfrm flipV="1">
                  <a:off x="1799306" y="3950618"/>
                  <a:ext cx="207476" cy="16702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E4340123-2138-4997-87B8-4D415EDF528C}"/>
                </a:ext>
              </a:extLst>
            </p:cNvPr>
            <p:cNvSpPr/>
            <p:nvPr/>
          </p:nvSpPr>
          <p:spPr>
            <a:xfrm>
              <a:off x="870925" y="4377161"/>
              <a:ext cx="1108510" cy="452932"/>
            </a:xfrm>
            <a:custGeom>
              <a:avLst/>
              <a:gdLst>
                <a:gd name="connsiteX0" fmla="*/ 0 w 3925824"/>
                <a:gd name="connsiteY0" fmla="*/ 707136 h 719328"/>
                <a:gd name="connsiteX1" fmla="*/ 0 w 3925824"/>
                <a:gd name="connsiteY1" fmla="*/ 0 h 719328"/>
                <a:gd name="connsiteX2" fmla="*/ 3925824 w 3925824"/>
                <a:gd name="connsiteY2" fmla="*/ 0 h 719328"/>
                <a:gd name="connsiteX3" fmla="*/ 3925824 w 3925824"/>
                <a:gd name="connsiteY3" fmla="*/ 719328 h 719328"/>
                <a:gd name="connsiteX4" fmla="*/ 3925824 w 3925824"/>
                <a:gd name="connsiteY4" fmla="*/ 719328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5824" h="719328">
                  <a:moveTo>
                    <a:pt x="0" y="707136"/>
                  </a:moveTo>
                  <a:lnTo>
                    <a:pt x="0" y="0"/>
                  </a:lnTo>
                  <a:lnTo>
                    <a:pt x="3925824" y="0"/>
                  </a:lnTo>
                  <a:lnTo>
                    <a:pt x="3925824" y="719328"/>
                  </a:lnTo>
                  <a:lnTo>
                    <a:pt x="3925824" y="719328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5" name="直接箭头连接符 64">
              <a:extLst>
                <a:ext uri="{FF2B5EF4-FFF2-40B4-BE49-F238E27FC236}">
                  <a16:creationId xmlns:a16="http://schemas.microsoft.com/office/drawing/2014/main" id="{60E5F591-5D6F-4188-9E88-ADC5822C191C}"/>
                </a:ext>
              </a:extLst>
            </p:cNvPr>
            <p:cNvCxnSpPr/>
            <p:nvPr/>
          </p:nvCxnSpPr>
          <p:spPr>
            <a:xfrm flipV="1">
              <a:off x="625488" y="4723223"/>
              <a:ext cx="558652" cy="790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52243086-EDA8-4F83-B916-A40668C3A55E}"/>
                </a:ext>
              </a:extLst>
            </p:cNvPr>
            <p:cNvSpPr/>
            <p:nvPr/>
          </p:nvSpPr>
          <p:spPr>
            <a:xfrm flipV="1">
              <a:off x="870925" y="5413946"/>
              <a:ext cx="1108510" cy="356956"/>
            </a:xfrm>
            <a:custGeom>
              <a:avLst/>
              <a:gdLst>
                <a:gd name="connsiteX0" fmla="*/ 0 w 3925824"/>
                <a:gd name="connsiteY0" fmla="*/ 707136 h 719328"/>
                <a:gd name="connsiteX1" fmla="*/ 0 w 3925824"/>
                <a:gd name="connsiteY1" fmla="*/ 0 h 719328"/>
                <a:gd name="connsiteX2" fmla="*/ 3925824 w 3925824"/>
                <a:gd name="connsiteY2" fmla="*/ 0 h 719328"/>
                <a:gd name="connsiteX3" fmla="*/ 3925824 w 3925824"/>
                <a:gd name="connsiteY3" fmla="*/ 719328 h 719328"/>
                <a:gd name="connsiteX4" fmla="*/ 3925824 w 3925824"/>
                <a:gd name="connsiteY4" fmla="*/ 719328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5824" h="719328">
                  <a:moveTo>
                    <a:pt x="0" y="707136"/>
                  </a:moveTo>
                  <a:lnTo>
                    <a:pt x="0" y="0"/>
                  </a:lnTo>
                  <a:lnTo>
                    <a:pt x="3925824" y="0"/>
                  </a:lnTo>
                  <a:lnTo>
                    <a:pt x="3925824" y="719328"/>
                  </a:lnTo>
                  <a:lnTo>
                    <a:pt x="3925824" y="719328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0" name="Content Placeholder 2">
              <a:extLst>
                <a:ext uri="{FF2B5EF4-FFF2-40B4-BE49-F238E27FC236}">
                  <a16:creationId xmlns:a16="http://schemas.microsoft.com/office/drawing/2014/main" id="{479C347C-2B6D-4CE4-99CB-564DA49B2C6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44583" y="6043929"/>
              <a:ext cx="2161192" cy="368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变量泵</a:t>
              </a:r>
              <a:r>
                <a:rPr lang="en-US" altLang="zh-CN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定量马达式</a:t>
              </a:r>
              <a:endPara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A6B6E25D-69FC-441E-B0FD-D7D2AE7EB10B}"/>
              </a:ext>
            </a:extLst>
          </p:cNvPr>
          <p:cNvGrpSpPr/>
          <p:nvPr/>
        </p:nvGrpSpPr>
        <p:grpSpPr>
          <a:xfrm>
            <a:off x="3140227" y="3140503"/>
            <a:ext cx="2902513" cy="2621969"/>
            <a:chOff x="3482557" y="4377161"/>
            <a:chExt cx="2253403" cy="2035599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B41F49E-1710-4B3D-A4A0-C9FD92A0FFC1}"/>
                </a:ext>
              </a:extLst>
            </p:cNvPr>
            <p:cNvGrpSpPr/>
            <p:nvPr/>
          </p:nvGrpSpPr>
          <p:grpSpPr>
            <a:xfrm>
              <a:off x="3482557" y="4816659"/>
              <a:ext cx="902644" cy="603456"/>
              <a:chOff x="670662" y="4859666"/>
              <a:chExt cx="1368173" cy="914682"/>
            </a:xfrm>
            <a:solidFill>
              <a:schemeClr val="bg1">
                <a:lumMod val="95000"/>
              </a:schemeClr>
            </a:solidFill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F0A40C6F-264B-4AC6-8F52-4F46ADE572AF}"/>
                  </a:ext>
                </a:extLst>
              </p:cNvPr>
              <p:cNvSpPr/>
              <p:nvPr/>
            </p:nvSpPr>
            <p:spPr>
              <a:xfrm>
                <a:off x="670662" y="5197084"/>
                <a:ext cx="504856" cy="239843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B4798BAA-ACAD-42E6-83A8-8F07F2596893}"/>
                  </a:ext>
                </a:extLst>
              </p:cNvPr>
              <p:cNvGrpSpPr/>
              <p:nvPr/>
            </p:nvGrpSpPr>
            <p:grpSpPr>
              <a:xfrm>
                <a:off x="1124151" y="4859666"/>
                <a:ext cx="914684" cy="914682"/>
                <a:chOff x="1475656" y="3911173"/>
                <a:chExt cx="864096" cy="864096"/>
              </a:xfrm>
              <a:grpFill/>
            </p:grpSpPr>
            <p:sp>
              <p:nvSpPr>
                <p:cNvPr id="24" name="椭圆 23">
                  <a:extLst>
                    <a:ext uri="{FF2B5EF4-FFF2-40B4-BE49-F238E27FC236}">
                      <a16:creationId xmlns:a16="http://schemas.microsoft.com/office/drawing/2014/main" id="{CBB54F12-23CD-458F-A8FC-7A88D28A9140}"/>
                    </a:ext>
                  </a:extLst>
                </p:cNvPr>
                <p:cNvSpPr/>
                <p:nvPr/>
              </p:nvSpPr>
              <p:spPr>
                <a:xfrm>
                  <a:off x="1475656" y="3911173"/>
                  <a:ext cx="864096" cy="864096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5" name="等腰三角形 24">
                  <a:extLst>
                    <a:ext uri="{FF2B5EF4-FFF2-40B4-BE49-F238E27FC236}">
                      <a16:creationId xmlns:a16="http://schemas.microsoft.com/office/drawing/2014/main" id="{0E688357-ED80-4103-947B-9D15CD1C730E}"/>
                    </a:ext>
                  </a:extLst>
                </p:cNvPr>
                <p:cNvSpPr/>
                <p:nvPr/>
              </p:nvSpPr>
              <p:spPr>
                <a:xfrm>
                  <a:off x="1765075" y="3922351"/>
                  <a:ext cx="285259" cy="223557"/>
                </a:xfrm>
                <a:prstGeom prst="triangle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867132C-650D-4DFB-ACC5-65EC4EC50BAE}"/>
                </a:ext>
              </a:extLst>
            </p:cNvPr>
            <p:cNvGrpSpPr/>
            <p:nvPr/>
          </p:nvGrpSpPr>
          <p:grpSpPr>
            <a:xfrm>
              <a:off x="4886257" y="4816662"/>
              <a:ext cx="849703" cy="603456"/>
              <a:chOff x="1124151" y="4859667"/>
              <a:chExt cx="1287929" cy="914682"/>
            </a:xfrm>
            <a:solidFill>
              <a:schemeClr val="bg1">
                <a:lumMod val="95000"/>
              </a:schemeClr>
            </a:solidFill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AF307678-9A91-45C8-BA6D-B3774B76C6F5}"/>
                  </a:ext>
                </a:extLst>
              </p:cNvPr>
              <p:cNvSpPr/>
              <p:nvPr/>
            </p:nvSpPr>
            <p:spPr>
              <a:xfrm>
                <a:off x="1930746" y="5197084"/>
                <a:ext cx="481334" cy="239843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4A8724D7-256A-4ABD-8A62-505B5638D194}"/>
                  </a:ext>
                </a:extLst>
              </p:cNvPr>
              <p:cNvGrpSpPr/>
              <p:nvPr/>
            </p:nvGrpSpPr>
            <p:grpSpPr>
              <a:xfrm>
                <a:off x="1124151" y="4859667"/>
                <a:ext cx="914684" cy="914682"/>
                <a:chOff x="1475656" y="3911173"/>
                <a:chExt cx="864096" cy="864096"/>
              </a:xfrm>
              <a:grpFill/>
            </p:grpSpPr>
            <p:sp>
              <p:nvSpPr>
                <p:cNvPr id="29" name="椭圆 28">
                  <a:extLst>
                    <a:ext uri="{FF2B5EF4-FFF2-40B4-BE49-F238E27FC236}">
                      <a16:creationId xmlns:a16="http://schemas.microsoft.com/office/drawing/2014/main" id="{CB8ADEE4-FCC3-4B56-97E5-DEED3C609DBF}"/>
                    </a:ext>
                  </a:extLst>
                </p:cNvPr>
                <p:cNvSpPr/>
                <p:nvPr/>
              </p:nvSpPr>
              <p:spPr>
                <a:xfrm>
                  <a:off x="1475656" y="3911173"/>
                  <a:ext cx="864096" cy="864096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0" name="等腰三角形 29">
                  <a:extLst>
                    <a:ext uri="{FF2B5EF4-FFF2-40B4-BE49-F238E27FC236}">
                      <a16:creationId xmlns:a16="http://schemas.microsoft.com/office/drawing/2014/main" id="{9BC37AAD-9575-4736-8D99-EE0B7E83D16F}"/>
                    </a:ext>
                  </a:extLst>
                </p:cNvPr>
                <p:cNvSpPr/>
                <p:nvPr/>
              </p:nvSpPr>
              <p:spPr>
                <a:xfrm flipV="1">
                  <a:off x="1799306" y="3950618"/>
                  <a:ext cx="207476" cy="16702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399790EA-A45B-4C23-B3E6-5766B7F819E5}"/>
                </a:ext>
              </a:extLst>
            </p:cNvPr>
            <p:cNvSpPr/>
            <p:nvPr/>
          </p:nvSpPr>
          <p:spPr>
            <a:xfrm>
              <a:off x="4083472" y="4377161"/>
              <a:ext cx="1108510" cy="452932"/>
            </a:xfrm>
            <a:custGeom>
              <a:avLst/>
              <a:gdLst>
                <a:gd name="connsiteX0" fmla="*/ 0 w 3925824"/>
                <a:gd name="connsiteY0" fmla="*/ 707136 h 719328"/>
                <a:gd name="connsiteX1" fmla="*/ 0 w 3925824"/>
                <a:gd name="connsiteY1" fmla="*/ 0 h 719328"/>
                <a:gd name="connsiteX2" fmla="*/ 3925824 w 3925824"/>
                <a:gd name="connsiteY2" fmla="*/ 0 h 719328"/>
                <a:gd name="connsiteX3" fmla="*/ 3925824 w 3925824"/>
                <a:gd name="connsiteY3" fmla="*/ 719328 h 719328"/>
                <a:gd name="connsiteX4" fmla="*/ 3925824 w 3925824"/>
                <a:gd name="connsiteY4" fmla="*/ 719328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5824" h="719328">
                  <a:moveTo>
                    <a:pt x="0" y="707136"/>
                  </a:moveTo>
                  <a:lnTo>
                    <a:pt x="0" y="0"/>
                  </a:lnTo>
                  <a:lnTo>
                    <a:pt x="3925824" y="0"/>
                  </a:lnTo>
                  <a:lnTo>
                    <a:pt x="3925824" y="719328"/>
                  </a:lnTo>
                  <a:lnTo>
                    <a:pt x="3925824" y="719328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642F445C-5273-4005-A2EF-9BE66D21FE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8384" y="4723224"/>
              <a:ext cx="532816" cy="7903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E230C94C-7240-42B0-8692-D8FCCE0BDAAB}"/>
                </a:ext>
              </a:extLst>
            </p:cNvPr>
            <p:cNvSpPr/>
            <p:nvPr/>
          </p:nvSpPr>
          <p:spPr>
            <a:xfrm flipV="1">
              <a:off x="4083472" y="5413946"/>
              <a:ext cx="1108510" cy="356956"/>
            </a:xfrm>
            <a:custGeom>
              <a:avLst/>
              <a:gdLst>
                <a:gd name="connsiteX0" fmla="*/ 0 w 3925824"/>
                <a:gd name="connsiteY0" fmla="*/ 707136 h 719328"/>
                <a:gd name="connsiteX1" fmla="*/ 0 w 3925824"/>
                <a:gd name="connsiteY1" fmla="*/ 0 h 719328"/>
                <a:gd name="connsiteX2" fmla="*/ 3925824 w 3925824"/>
                <a:gd name="connsiteY2" fmla="*/ 0 h 719328"/>
                <a:gd name="connsiteX3" fmla="*/ 3925824 w 3925824"/>
                <a:gd name="connsiteY3" fmla="*/ 719328 h 719328"/>
                <a:gd name="connsiteX4" fmla="*/ 3925824 w 3925824"/>
                <a:gd name="connsiteY4" fmla="*/ 719328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5824" h="719328">
                  <a:moveTo>
                    <a:pt x="0" y="707136"/>
                  </a:moveTo>
                  <a:lnTo>
                    <a:pt x="0" y="0"/>
                  </a:lnTo>
                  <a:lnTo>
                    <a:pt x="3925824" y="0"/>
                  </a:lnTo>
                  <a:lnTo>
                    <a:pt x="3925824" y="719328"/>
                  </a:lnTo>
                  <a:lnTo>
                    <a:pt x="3925824" y="719328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Content Placeholder 2">
              <a:extLst>
                <a:ext uri="{FF2B5EF4-FFF2-40B4-BE49-F238E27FC236}">
                  <a16:creationId xmlns:a16="http://schemas.microsoft.com/office/drawing/2014/main" id="{AB2D1BF9-E1CA-402D-8EC9-FD22E4FB948B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557130" y="6043929"/>
              <a:ext cx="2161192" cy="368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定量泵</a:t>
              </a:r>
              <a:r>
                <a:rPr lang="en-US" altLang="zh-CN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变量马达式</a:t>
              </a:r>
              <a:endPara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815B13B8-78B2-4102-8067-C09E4425E1E9}"/>
              </a:ext>
            </a:extLst>
          </p:cNvPr>
          <p:cNvGrpSpPr/>
          <p:nvPr/>
        </p:nvGrpSpPr>
        <p:grpSpPr>
          <a:xfrm>
            <a:off x="6256076" y="3140502"/>
            <a:ext cx="2879523" cy="2619670"/>
            <a:chOff x="6501724" y="4377161"/>
            <a:chExt cx="2302623" cy="2092432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EEE4D7C5-419F-4D60-840D-41D45133FFA9}"/>
                </a:ext>
              </a:extLst>
            </p:cNvPr>
            <p:cNvGrpSpPr/>
            <p:nvPr/>
          </p:nvGrpSpPr>
          <p:grpSpPr>
            <a:xfrm>
              <a:off x="6501724" y="4816659"/>
              <a:ext cx="882703" cy="603456"/>
              <a:chOff x="700888" y="4859666"/>
              <a:chExt cx="1337947" cy="914682"/>
            </a:xfrm>
            <a:solidFill>
              <a:schemeClr val="bg1">
                <a:lumMod val="95000"/>
              </a:schemeClr>
            </a:solidFill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4CE9F5A-797E-4A21-890B-116EF65EEDA8}"/>
                  </a:ext>
                </a:extLst>
              </p:cNvPr>
              <p:cNvSpPr/>
              <p:nvPr/>
            </p:nvSpPr>
            <p:spPr>
              <a:xfrm>
                <a:off x="700888" y="5197084"/>
                <a:ext cx="474630" cy="239843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87387B6C-1915-44B0-9788-606B01F97519}"/>
                  </a:ext>
                </a:extLst>
              </p:cNvPr>
              <p:cNvGrpSpPr/>
              <p:nvPr/>
            </p:nvGrpSpPr>
            <p:grpSpPr>
              <a:xfrm>
                <a:off x="1124151" y="4859666"/>
                <a:ext cx="914684" cy="914682"/>
                <a:chOff x="1475656" y="3911173"/>
                <a:chExt cx="864096" cy="864096"/>
              </a:xfrm>
              <a:grpFill/>
            </p:grpSpPr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9781D375-0BFB-4B20-AD8F-A9C5CD2AD692}"/>
                    </a:ext>
                  </a:extLst>
                </p:cNvPr>
                <p:cNvSpPr/>
                <p:nvPr/>
              </p:nvSpPr>
              <p:spPr>
                <a:xfrm>
                  <a:off x="1475656" y="3911173"/>
                  <a:ext cx="864096" cy="864096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等腰三角形 7">
                  <a:extLst>
                    <a:ext uri="{FF2B5EF4-FFF2-40B4-BE49-F238E27FC236}">
                      <a16:creationId xmlns:a16="http://schemas.microsoft.com/office/drawing/2014/main" id="{53F96A52-CA61-4FA6-B532-A5A9BC5E9792}"/>
                    </a:ext>
                  </a:extLst>
                </p:cNvPr>
                <p:cNvSpPr/>
                <p:nvPr/>
              </p:nvSpPr>
              <p:spPr>
                <a:xfrm>
                  <a:off x="1765075" y="3922351"/>
                  <a:ext cx="285259" cy="223557"/>
                </a:xfrm>
                <a:prstGeom prst="triangle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A1657E20-100A-4274-AFF5-13FA73974B4B}"/>
                </a:ext>
              </a:extLst>
            </p:cNvPr>
            <p:cNvGrpSpPr/>
            <p:nvPr/>
          </p:nvGrpSpPr>
          <p:grpSpPr>
            <a:xfrm>
              <a:off x="7885483" y="4816662"/>
              <a:ext cx="839617" cy="603456"/>
              <a:chOff x="1124151" y="4859667"/>
              <a:chExt cx="1272641" cy="914682"/>
            </a:xfrm>
            <a:solidFill>
              <a:schemeClr val="bg1">
                <a:lumMod val="95000"/>
              </a:schemeClr>
            </a:solidFill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EBFF8A8-6C33-4663-8412-3004AFF1767A}"/>
                  </a:ext>
                </a:extLst>
              </p:cNvPr>
              <p:cNvSpPr/>
              <p:nvPr/>
            </p:nvSpPr>
            <p:spPr>
              <a:xfrm>
                <a:off x="1930746" y="5197083"/>
                <a:ext cx="466046" cy="239843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0AA03DD5-1648-4DC6-A542-8624AEC21E19}"/>
                  </a:ext>
                </a:extLst>
              </p:cNvPr>
              <p:cNvGrpSpPr/>
              <p:nvPr/>
            </p:nvGrpSpPr>
            <p:grpSpPr>
              <a:xfrm>
                <a:off x="1124151" y="4859667"/>
                <a:ext cx="914684" cy="914682"/>
                <a:chOff x="1475656" y="3911173"/>
                <a:chExt cx="864096" cy="864096"/>
              </a:xfrm>
              <a:grpFill/>
            </p:grpSpPr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4AF14B86-2CE5-4799-BAAE-9230134DF5E4}"/>
                    </a:ext>
                  </a:extLst>
                </p:cNvPr>
                <p:cNvSpPr/>
                <p:nvPr/>
              </p:nvSpPr>
              <p:spPr>
                <a:xfrm>
                  <a:off x="1475656" y="3911173"/>
                  <a:ext cx="864096" cy="864096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" name="等腰三角形 12">
                  <a:extLst>
                    <a:ext uri="{FF2B5EF4-FFF2-40B4-BE49-F238E27FC236}">
                      <a16:creationId xmlns:a16="http://schemas.microsoft.com/office/drawing/2014/main" id="{89AD8101-3178-4AC7-BE59-85283E2B12A9}"/>
                    </a:ext>
                  </a:extLst>
                </p:cNvPr>
                <p:cNvSpPr/>
                <p:nvPr/>
              </p:nvSpPr>
              <p:spPr>
                <a:xfrm flipV="1">
                  <a:off x="1799306" y="3950618"/>
                  <a:ext cx="207476" cy="16702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A74364E-4C72-41D7-9260-6F34B07C96C2}"/>
                </a:ext>
              </a:extLst>
            </p:cNvPr>
            <p:cNvSpPr/>
            <p:nvPr/>
          </p:nvSpPr>
          <p:spPr>
            <a:xfrm>
              <a:off x="7082697" y="4377161"/>
              <a:ext cx="1108510" cy="452932"/>
            </a:xfrm>
            <a:custGeom>
              <a:avLst/>
              <a:gdLst>
                <a:gd name="connsiteX0" fmla="*/ 0 w 3925824"/>
                <a:gd name="connsiteY0" fmla="*/ 707136 h 719328"/>
                <a:gd name="connsiteX1" fmla="*/ 0 w 3925824"/>
                <a:gd name="connsiteY1" fmla="*/ 0 h 719328"/>
                <a:gd name="connsiteX2" fmla="*/ 3925824 w 3925824"/>
                <a:gd name="connsiteY2" fmla="*/ 0 h 719328"/>
                <a:gd name="connsiteX3" fmla="*/ 3925824 w 3925824"/>
                <a:gd name="connsiteY3" fmla="*/ 719328 h 719328"/>
                <a:gd name="connsiteX4" fmla="*/ 3925824 w 3925824"/>
                <a:gd name="connsiteY4" fmla="*/ 719328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5824" h="719328">
                  <a:moveTo>
                    <a:pt x="0" y="707136"/>
                  </a:moveTo>
                  <a:lnTo>
                    <a:pt x="0" y="0"/>
                  </a:lnTo>
                  <a:lnTo>
                    <a:pt x="3925824" y="0"/>
                  </a:lnTo>
                  <a:lnTo>
                    <a:pt x="3925824" y="719328"/>
                  </a:lnTo>
                  <a:lnTo>
                    <a:pt x="3925824" y="719328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032300BC-C612-4EE4-91BF-A9AF159DD12F}"/>
                </a:ext>
              </a:extLst>
            </p:cNvPr>
            <p:cNvCxnSpPr/>
            <p:nvPr/>
          </p:nvCxnSpPr>
          <p:spPr>
            <a:xfrm flipV="1">
              <a:off x="6837261" y="4723223"/>
              <a:ext cx="558652" cy="790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82332421-1E06-4355-B18E-D8A95A95D4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7610" y="4723224"/>
              <a:ext cx="532816" cy="7903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831F8DA6-FA89-403E-94FB-C1FC82424293}"/>
                </a:ext>
              </a:extLst>
            </p:cNvPr>
            <p:cNvSpPr/>
            <p:nvPr/>
          </p:nvSpPr>
          <p:spPr>
            <a:xfrm flipV="1">
              <a:off x="7082697" y="5413946"/>
              <a:ext cx="1108510" cy="356956"/>
            </a:xfrm>
            <a:custGeom>
              <a:avLst/>
              <a:gdLst>
                <a:gd name="connsiteX0" fmla="*/ 0 w 3925824"/>
                <a:gd name="connsiteY0" fmla="*/ 707136 h 719328"/>
                <a:gd name="connsiteX1" fmla="*/ 0 w 3925824"/>
                <a:gd name="connsiteY1" fmla="*/ 0 h 719328"/>
                <a:gd name="connsiteX2" fmla="*/ 3925824 w 3925824"/>
                <a:gd name="connsiteY2" fmla="*/ 0 h 719328"/>
                <a:gd name="connsiteX3" fmla="*/ 3925824 w 3925824"/>
                <a:gd name="connsiteY3" fmla="*/ 719328 h 719328"/>
                <a:gd name="connsiteX4" fmla="*/ 3925824 w 3925824"/>
                <a:gd name="connsiteY4" fmla="*/ 719328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5824" h="719328">
                  <a:moveTo>
                    <a:pt x="0" y="707136"/>
                  </a:moveTo>
                  <a:lnTo>
                    <a:pt x="0" y="0"/>
                  </a:lnTo>
                  <a:lnTo>
                    <a:pt x="3925824" y="0"/>
                  </a:lnTo>
                  <a:lnTo>
                    <a:pt x="3925824" y="719328"/>
                  </a:lnTo>
                  <a:lnTo>
                    <a:pt x="3925824" y="719328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8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Content Placeholder 2">
              <a:extLst>
                <a:ext uri="{FF2B5EF4-FFF2-40B4-BE49-F238E27FC236}">
                  <a16:creationId xmlns:a16="http://schemas.microsoft.com/office/drawing/2014/main" id="{67F7734E-26AA-41CC-B00A-B5339A69A3DF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549637" y="6100762"/>
              <a:ext cx="2254710" cy="368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变量泵</a:t>
              </a:r>
              <a:r>
                <a:rPr lang="en-US" altLang="zh-CN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变量马达式</a:t>
              </a:r>
              <a:endPara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880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FCC19-7973-4311-93A0-A14E5394B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750" y="0"/>
            <a:ext cx="6480720" cy="6206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定量马达式调速回路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57118D3-16E4-40EA-8399-D830A710F006}"/>
              </a:ext>
            </a:extLst>
          </p:cNvPr>
          <p:cNvGrpSpPr/>
          <p:nvPr/>
        </p:nvGrpSpPr>
        <p:grpSpPr>
          <a:xfrm>
            <a:off x="251519" y="1556792"/>
            <a:ext cx="8582565" cy="5123714"/>
            <a:chOff x="665409" y="1883896"/>
            <a:chExt cx="7996126" cy="4773615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E6FEC76-F615-4511-82F3-2DA5114AF181}"/>
                </a:ext>
              </a:extLst>
            </p:cNvPr>
            <p:cNvGrpSpPr/>
            <p:nvPr/>
          </p:nvGrpSpPr>
          <p:grpSpPr>
            <a:xfrm>
              <a:off x="2682961" y="2420889"/>
              <a:ext cx="3778077" cy="3215542"/>
              <a:chOff x="6581550" y="2698336"/>
              <a:chExt cx="2419253" cy="2059039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4D5B4CB8-5CF3-4974-8134-2A28B38A37E0}"/>
                  </a:ext>
                </a:extLst>
              </p:cNvPr>
              <p:cNvGrpSpPr/>
              <p:nvPr/>
            </p:nvGrpSpPr>
            <p:grpSpPr>
              <a:xfrm>
                <a:off x="6581550" y="3137834"/>
                <a:ext cx="977809" cy="603456"/>
                <a:chOff x="556731" y="4859666"/>
                <a:chExt cx="1482104" cy="914682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87D508B5-390E-42CA-A77F-EFEF84DAB46C}"/>
                    </a:ext>
                  </a:extLst>
                </p:cNvPr>
                <p:cNvSpPr/>
                <p:nvPr/>
              </p:nvSpPr>
              <p:spPr>
                <a:xfrm>
                  <a:off x="556731" y="5197084"/>
                  <a:ext cx="618787" cy="239843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CE61A801-C12C-4CD3-9937-5C1BAB5FDAC5}"/>
                    </a:ext>
                  </a:extLst>
                </p:cNvPr>
                <p:cNvGrpSpPr/>
                <p:nvPr/>
              </p:nvGrpSpPr>
              <p:grpSpPr>
                <a:xfrm>
                  <a:off x="1124151" y="4859666"/>
                  <a:ext cx="914684" cy="914682"/>
                  <a:chOff x="1475656" y="3911173"/>
                  <a:chExt cx="864096" cy="864096"/>
                </a:xfrm>
                <a:grpFill/>
              </p:grpSpPr>
              <p:sp>
                <p:nvSpPr>
                  <p:cNvPr id="7" name="椭圆 6">
                    <a:extLst>
                      <a:ext uri="{FF2B5EF4-FFF2-40B4-BE49-F238E27FC236}">
                        <a16:creationId xmlns:a16="http://schemas.microsoft.com/office/drawing/2014/main" id="{AA7EC4CE-78B0-48D3-8C43-C7A14AABAABD}"/>
                      </a:ext>
                    </a:extLst>
                  </p:cNvPr>
                  <p:cNvSpPr/>
                  <p:nvPr/>
                </p:nvSpPr>
                <p:spPr>
                  <a:xfrm>
                    <a:off x="1475656" y="3911173"/>
                    <a:ext cx="864096" cy="864096"/>
                  </a:xfrm>
                  <a:prstGeom prst="ellipse">
                    <a:avLst/>
                  </a:prstGeom>
                  <a:grpFill/>
                  <a:ln w="38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 dirty="0">
                      <a:ln w="28575">
                        <a:solidFill>
                          <a:schemeClr val="tx1"/>
                        </a:solidFill>
                      </a:ln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" name="等腰三角形 7">
                    <a:extLst>
                      <a:ext uri="{FF2B5EF4-FFF2-40B4-BE49-F238E27FC236}">
                        <a16:creationId xmlns:a16="http://schemas.microsoft.com/office/drawing/2014/main" id="{778BFB65-95F8-4244-A302-CB7EC31BAAD7}"/>
                      </a:ext>
                    </a:extLst>
                  </p:cNvPr>
                  <p:cNvSpPr/>
                  <p:nvPr/>
                </p:nvSpPr>
                <p:spPr>
                  <a:xfrm>
                    <a:off x="1765075" y="3918846"/>
                    <a:ext cx="285259" cy="203234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8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>
                      <a:ln w="28575">
                        <a:solidFill>
                          <a:schemeClr val="tx1"/>
                        </a:solidFill>
                      </a:ln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2306726-2E0D-4ED3-B5CE-99A64E5EE1CF}"/>
                  </a:ext>
                </a:extLst>
              </p:cNvPr>
              <p:cNvGrpSpPr/>
              <p:nvPr/>
            </p:nvGrpSpPr>
            <p:grpSpPr>
              <a:xfrm>
                <a:off x="8060416" y="3137837"/>
                <a:ext cx="940387" cy="603456"/>
                <a:chOff x="1124151" y="4859667"/>
                <a:chExt cx="1425382" cy="914682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39344CC0-C480-49D8-B4F4-CA1BDF4A09E1}"/>
                    </a:ext>
                  </a:extLst>
                </p:cNvPr>
                <p:cNvSpPr/>
                <p:nvPr/>
              </p:nvSpPr>
              <p:spPr>
                <a:xfrm>
                  <a:off x="1930746" y="5197084"/>
                  <a:ext cx="618787" cy="239843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20C271E2-437C-4251-A94E-352784AD17DD}"/>
                    </a:ext>
                  </a:extLst>
                </p:cNvPr>
                <p:cNvGrpSpPr/>
                <p:nvPr/>
              </p:nvGrpSpPr>
              <p:grpSpPr>
                <a:xfrm>
                  <a:off x="1124151" y="4859667"/>
                  <a:ext cx="914684" cy="914682"/>
                  <a:chOff x="1475656" y="3911173"/>
                  <a:chExt cx="864096" cy="864096"/>
                </a:xfrm>
                <a:grpFill/>
              </p:grpSpPr>
              <p:sp>
                <p:nvSpPr>
                  <p:cNvPr id="12" name="椭圆 11">
                    <a:extLst>
                      <a:ext uri="{FF2B5EF4-FFF2-40B4-BE49-F238E27FC236}">
                        <a16:creationId xmlns:a16="http://schemas.microsoft.com/office/drawing/2014/main" id="{89EC4878-9750-4C47-9AF4-040B93A81DB4}"/>
                      </a:ext>
                    </a:extLst>
                  </p:cNvPr>
                  <p:cNvSpPr/>
                  <p:nvPr/>
                </p:nvSpPr>
                <p:spPr>
                  <a:xfrm>
                    <a:off x="1475656" y="3911173"/>
                    <a:ext cx="864096" cy="864096"/>
                  </a:xfrm>
                  <a:prstGeom prst="ellipse">
                    <a:avLst/>
                  </a:prstGeom>
                  <a:grpFill/>
                  <a:ln w="38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 dirty="0">
                      <a:ln w="28575">
                        <a:solidFill>
                          <a:schemeClr val="tx1"/>
                        </a:solidFill>
                      </a:ln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3" name="等腰三角形 12">
                    <a:extLst>
                      <a:ext uri="{FF2B5EF4-FFF2-40B4-BE49-F238E27FC236}">
                        <a16:creationId xmlns:a16="http://schemas.microsoft.com/office/drawing/2014/main" id="{CE40D0B0-B1F7-4C6D-BACE-8685BB7C442F}"/>
                      </a:ext>
                    </a:extLst>
                  </p:cNvPr>
                  <p:cNvSpPr/>
                  <p:nvPr/>
                </p:nvSpPr>
                <p:spPr>
                  <a:xfrm flipV="1">
                    <a:off x="1788932" y="3930405"/>
                    <a:ext cx="228224" cy="176228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38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2000" dirty="0">
                      <a:ln w="28575">
                        <a:solidFill>
                          <a:schemeClr val="tx1"/>
                        </a:solidFill>
                      </a:ln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A4DF8EA6-DB31-4FED-8495-4C74FDC49C11}"/>
                  </a:ext>
                </a:extLst>
              </p:cNvPr>
              <p:cNvSpPr/>
              <p:nvPr/>
            </p:nvSpPr>
            <p:spPr>
              <a:xfrm>
                <a:off x="7257630" y="2698336"/>
                <a:ext cx="1108510" cy="452932"/>
              </a:xfrm>
              <a:custGeom>
                <a:avLst/>
                <a:gdLst>
                  <a:gd name="connsiteX0" fmla="*/ 0 w 3925824"/>
                  <a:gd name="connsiteY0" fmla="*/ 707136 h 719328"/>
                  <a:gd name="connsiteX1" fmla="*/ 0 w 3925824"/>
                  <a:gd name="connsiteY1" fmla="*/ 0 h 719328"/>
                  <a:gd name="connsiteX2" fmla="*/ 3925824 w 3925824"/>
                  <a:gd name="connsiteY2" fmla="*/ 0 h 719328"/>
                  <a:gd name="connsiteX3" fmla="*/ 3925824 w 3925824"/>
                  <a:gd name="connsiteY3" fmla="*/ 719328 h 719328"/>
                  <a:gd name="connsiteX4" fmla="*/ 3925824 w 3925824"/>
                  <a:gd name="connsiteY4" fmla="*/ 719328 h 71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25824" h="719328">
                    <a:moveTo>
                      <a:pt x="0" y="707136"/>
                    </a:moveTo>
                    <a:lnTo>
                      <a:pt x="0" y="0"/>
                    </a:lnTo>
                    <a:lnTo>
                      <a:pt x="3925824" y="0"/>
                    </a:lnTo>
                    <a:lnTo>
                      <a:pt x="3925824" y="719328"/>
                    </a:lnTo>
                    <a:lnTo>
                      <a:pt x="3925824" y="719328"/>
                    </a:ln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1D980D22-900C-4ED1-BE1D-8699DE50CAB6}"/>
                  </a:ext>
                </a:extLst>
              </p:cNvPr>
              <p:cNvCxnSpPr/>
              <p:nvPr/>
            </p:nvCxnSpPr>
            <p:spPr>
              <a:xfrm flipV="1">
                <a:off x="7012193" y="3044398"/>
                <a:ext cx="558652" cy="790327"/>
              </a:xfrm>
              <a:prstGeom prst="straightConnector1">
                <a:avLst/>
              </a:prstGeom>
              <a:ln>
                <a:solidFill>
                  <a:srgbClr val="7030A0"/>
                </a:solidFill>
                <a:tailEnd type="triangl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A7774A8A-4C13-4962-A557-B01E7CB20D7D}"/>
                  </a:ext>
                </a:extLst>
              </p:cNvPr>
              <p:cNvSpPr/>
              <p:nvPr/>
            </p:nvSpPr>
            <p:spPr>
              <a:xfrm flipV="1">
                <a:off x="7257630" y="3735121"/>
                <a:ext cx="1108510" cy="356956"/>
              </a:xfrm>
              <a:custGeom>
                <a:avLst/>
                <a:gdLst>
                  <a:gd name="connsiteX0" fmla="*/ 0 w 3925824"/>
                  <a:gd name="connsiteY0" fmla="*/ 707136 h 719328"/>
                  <a:gd name="connsiteX1" fmla="*/ 0 w 3925824"/>
                  <a:gd name="connsiteY1" fmla="*/ 0 h 719328"/>
                  <a:gd name="connsiteX2" fmla="*/ 3925824 w 3925824"/>
                  <a:gd name="connsiteY2" fmla="*/ 0 h 719328"/>
                  <a:gd name="connsiteX3" fmla="*/ 3925824 w 3925824"/>
                  <a:gd name="connsiteY3" fmla="*/ 719328 h 719328"/>
                  <a:gd name="connsiteX4" fmla="*/ 3925824 w 3925824"/>
                  <a:gd name="connsiteY4" fmla="*/ 719328 h 71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25824" h="719328">
                    <a:moveTo>
                      <a:pt x="0" y="707136"/>
                    </a:moveTo>
                    <a:lnTo>
                      <a:pt x="0" y="0"/>
                    </a:lnTo>
                    <a:lnTo>
                      <a:pt x="3925824" y="0"/>
                    </a:lnTo>
                    <a:lnTo>
                      <a:pt x="3925824" y="719328"/>
                    </a:lnTo>
                    <a:lnTo>
                      <a:pt x="3925824" y="719328"/>
                    </a:ln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E58E5B2A-8624-47D8-899B-198B661D464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721920" y="4388544"/>
                <a:ext cx="2161192" cy="3688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buNone/>
                </a:pPr>
                <a:r>
                  <a:rPr lang="zh-CN" altLang="en-US" sz="24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变量泵</a:t>
                </a:r>
                <a:r>
                  <a:rPr lang="en-US" altLang="zh-CN" sz="24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24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定量马达式</a:t>
                </a:r>
                <a:endParaRPr lang="en-US" altLang="zh-CN" sz="2400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753C71CA-F49F-43F8-91BA-595D638C130C}"/>
                    </a:ext>
                  </a:extLst>
                </p:cNvPr>
                <p:cNvSpPr/>
                <p:nvPr/>
              </p:nvSpPr>
              <p:spPr>
                <a:xfrm>
                  <a:off x="5801726" y="2765822"/>
                  <a:ext cx="2796669" cy="4301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液压马达排量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𝑀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固定</a:t>
                  </a:r>
                </a:p>
              </p:txBody>
            </p:sp>
          </mc:Choice>
          <mc:Fallback>
            <p:sp>
              <p:nvSpPr>
                <p:cNvPr id="24" name="矩形 23">
                  <a:extLst>
                    <a:ext uri="{FF2B5EF4-FFF2-40B4-BE49-F238E27FC236}">
                      <a16:creationId xmlns:a16="http://schemas.microsoft.com/office/drawing/2014/main" id="{753C71CA-F49F-43F8-91BA-595D638C130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01726" y="2765822"/>
                  <a:ext cx="2796669" cy="430120"/>
                </a:xfrm>
                <a:prstGeom prst="rect">
                  <a:avLst/>
                </a:prstGeom>
                <a:blipFill>
                  <a:blip r:embed="rId2"/>
                  <a:stretch>
                    <a:fillRect l="-3252" t="-10667" r="-2642" b="-30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0EDAE05-5EAE-4FC3-98FC-2D0DDB8202D7}"/>
                    </a:ext>
                  </a:extLst>
                </p:cNvPr>
                <p:cNvSpPr/>
                <p:nvPr/>
              </p:nvSpPr>
              <p:spPr>
                <a:xfrm>
                  <a:off x="665410" y="2830837"/>
                  <a:ext cx="2550045" cy="4567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液压泵转速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恒定</a:t>
                  </a:r>
                </a:p>
              </p:txBody>
            </p:sp>
          </mc:Choice>
          <mc:Fallback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0EDAE05-5EAE-4FC3-98FC-2D0DDB8202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410" y="2830837"/>
                  <a:ext cx="2550045" cy="456704"/>
                </a:xfrm>
                <a:prstGeom prst="rect">
                  <a:avLst/>
                </a:prstGeom>
                <a:blipFill>
                  <a:blip r:embed="rId3"/>
                  <a:stretch>
                    <a:fillRect l="-3341" t="-9877" r="-223" b="-209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A602BCB-3A20-4EF8-AC80-568EA984F286}"/>
                </a:ext>
              </a:extLst>
            </p:cNvPr>
            <p:cNvSpPr/>
            <p:nvPr/>
          </p:nvSpPr>
          <p:spPr>
            <a:xfrm>
              <a:off x="665409" y="4164879"/>
              <a:ext cx="3073365" cy="1118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改变液压泵排量，泵的输出流量、马达转速和输出功率随之变化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3361FF5B-D61E-4C2E-BF86-759CF289C5EA}"/>
                    </a:ext>
                  </a:extLst>
                </p:cNvPr>
                <p:cNvSpPr/>
                <p:nvPr/>
              </p:nvSpPr>
              <p:spPr>
                <a:xfrm>
                  <a:off x="665409" y="5780664"/>
                  <a:ext cx="7996126" cy="87684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lnSpc>
                      <a:spcPct val="120000"/>
                    </a:lnSpc>
                    <a:buFont typeface="Wingdings" panose="05000000000000000000" pitchFamily="2" charset="2"/>
                    <a:buChar char="q"/>
                  </a:pPr>
                  <a:r>
                    <a:rPr lang="zh-CN" altLang="en-US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液压马达的输出转矩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𝑀</m:t>
                          </m:r>
                        </m:sub>
                      </m:sSub>
                      <m:r>
                        <a:rPr lang="zh-CN" altLang="en-US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由</m:t>
                      </m:r>
                    </m:oMath>
                  </a14:m>
                  <a:r>
                    <a:rPr lang="zh-CN" altLang="en-US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负载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𝐿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决定，不因调速变化，也称</a:t>
                  </a:r>
                  <a:r>
                    <a:rPr lang="zh-CN" altLang="en-US" sz="2400" dirty="0">
                      <a:solidFill>
                        <a:srgbClr val="3387C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恒转矩调速回路</a:t>
                  </a:r>
                </a:p>
              </p:txBody>
            </p:sp>
          </mc:Choice>
          <mc:Fallback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3361FF5B-D61E-4C2E-BF86-759CF289C5E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409" y="5780664"/>
                  <a:ext cx="7996126" cy="876847"/>
                </a:xfrm>
                <a:prstGeom prst="rect">
                  <a:avLst/>
                </a:prstGeom>
                <a:blipFill>
                  <a:blip r:embed="rId4"/>
                  <a:stretch>
                    <a:fillRect l="-923" t="-1290" b="-135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0B472982-519A-440E-84DA-B4F316CE0022}"/>
                    </a:ext>
                  </a:extLst>
                </p:cNvPr>
                <p:cNvSpPr/>
                <p:nvPr/>
              </p:nvSpPr>
              <p:spPr>
                <a:xfrm>
                  <a:off x="2409692" y="1883896"/>
                  <a:ext cx="4930094" cy="4301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回路的工作压力</a:t>
                  </a:r>
                  <a14:m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𝑝</m:t>
                      </m:r>
                    </m:oMath>
                  </a14:m>
                  <a:r>
                    <a:rPr lang="zh-CN" altLang="en-US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由负载</a:t>
                  </a:r>
                  <a14:m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𝐹</m:t>
                      </m:r>
                    </m:oMath>
                  </a14:m>
                  <a:r>
                    <a:rPr lang="zh-CN" altLang="en-US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决定：</a:t>
                  </a:r>
                </a:p>
              </p:txBody>
            </p:sp>
          </mc:Choice>
          <mc:Fallback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0B472982-519A-440E-84DA-B4F316CE00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09692" y="1883896"/>
                  <a:ext cx="4930094" cy="430120"/>
                </a:xfrm>
                <a:prstGeom prst="rect">
                  <a:avLst/>
                </a:prstGeom>
                <a:blipFill>
                  <a:blip r:embed="rId5"/>
                  <a:stretch>
                    <a:fillRect l="-1728" t="-10526" b="-289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1C5CAE11-39C3-4504-8D96-EB15910736E3}"/>
              </a:ext>
            </a:extLst>
          </p:cNvPr>
          <p:cNvSpPr txBox="1">
            <a:spLocks/>
          </p:cNvSpPr>
          <p:nvPr/>
        </p:nvSpPr>
        <p:spPr bwMode="auto">
          <a:xfrm>
            <a:off x="251520" y="764704"/>
            <a:ext cx="1967205" cy="73866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"/>
              <a:defRPr sz="28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3420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工作原理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0E2B93AD-D291-49C4-8B2A-5FF3B45ABC09}"/>
              </a:ext>
            </a:extLst>
          </p:cNvPr>
          <p:cNvCxnSpPr>
            <a:cxnSpLocks/>
          </p:cNvCxnSpPr>
          <p:nvPr/>
        </p:nvCxnSpPr>
        <p:spPr>
          <a:xfrm flipV="1">
            <a:off x="2411760" y="3717032"/>
            <a:ext cx="432048" cy="28803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F99F929-4BB6-4A0D-B1B2-913094E764B5}"/>
                  </a:ext>
                </a:extLst>
              </p:cNvPr>
              <p:cNvSpPr/>
              <p:nvPr/>
            </p:nvSpPr>
            <p:spPr>
              <a:xfrm>
                <a:off x="6375066" y="1346481"/>
                <a:ext cx="1218410" cy="8442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𝑝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𝐿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EF99F929-4BB6-4A0D-B1B2-913094E764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5066" y="1346481"/>
                <a:ext cx="1218410" cy="84420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8480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FCC19-7973-4311-93A0-A14E5394B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750" y="0"/>
            <a:ext cx="6480720" cy="6206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定量马达式调速回路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6DE514-503A-4A8A-B8AB-5DFAB8F1A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179484"/>
            <a:ext cx="4829264" cy="1538049"/>
          </a:xfrm>
        </p:spPr>
        <p:txBody>
          <a:bodyPr/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液压马达转速，转矩：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6CCC757-476F-4703-85A0-3F02B7CAB2A8}"/>
                  </a:ext>
                </a:extLst>
              </p:cNvPr>
              <p:cNvSpPr/>
              <p:nvPr/>
            </p:nvSpPr>
            <p:spPr>
              <a:xfrm>
                <a:off x="413134" y="1815268"/>
                <a:ext cx="4416978" cy="863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altLang="zh-CN" sz="24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6CCC757-476F-4703-85A0-3F02B7CAB2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134" y="1815268"/>
                <a:ext cx="4416978" cy="863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A5D76E2D-794E-4A70-AFE9-EBD71CE2E949}"/>
              </a:ext>
            </a:extLst>
          </p:cNvPr>
          <p:cNvGrpSpPr/>
          <p:nvPr/>
        </p:nvGrpSpPr>
        <p:grpSpPr>
          <a:xfrm>
            <a:off x="5289419" y="1644788"/>
            <a:ext cx="3624837" cy="3008348"/>
            <a:chOff x="4471636" y="3140968"/>
            <a:chExt cx="4447964" cy="3691483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E6FEC76-F615-4511-82F3-2DA5114AF181}"/>
                </a:ext>
              </a:extLst>
            </p:cNvPr>
            <p:cNvGrpSpPr/>
            <p:nvPr/>
          </p:nvGrpSpPr>
          <p:grpSpPr>
            <a:xfrm>
              <a:off x="4471636" y="3140968"/>
              <a:ext cx="4387225" cy="3691483"/>
              <a:chOff x="6581550" y="2698336"/>
              <a:chExt cx="2419253" cy="2035599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4D5B4CB8-5CF3-4974-8134-2A28B38A37E0}"/>
                  </a:ext>
                </a:extLst>
              </p:cNvPr>
              <p:cNvGrpSpPr/>
              <p:nvPr/>
            </p:nvGrpSpPr>
            <p:grpSpPr>
              <a:xfrm>
                <a:off x="6581550" y="3137834"/>
                <a:ext cx="977809" cy="603456"/>
                <a:chOff x="556731" y="4859666"/>
                <a:chExt cx="1482104" cy="914682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87D508B5-390E-42CA-A77F-EFEF84DAB46C}"/>
                    </a:ext>
                  </a:extLst>
                </p:cNvPr>
                <p:cNvSpPr/>
                <p:nvPr/>
              </p:nvSpPr>
              <p:spPr>
                <a:xfrm>
                  <a:off x="556731" y="5197084"/>
                  <a:ext cx="618787" cy="239843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CE61A801-C12C-4CD3-9937-5C1BAB5FDAC5}"/>
                    </a:ext>
                  </a:extLst>
                </p:cNvPr>
                <p:cNvGrpSpPr/>
                <p:nvPr/>
              </p:nvGrpSpPr>
              <p:grpSpPr>
                <a:xfrm>
                  <a:off x="1124151" y="4859666"/>
                  <a:ext cx="914684" cy="914682"/>
                  <a:chOff x="1475656" y="3911173"/>
                  <a:chExt cx="864096" cy="864096"/>
                </a:xfrm>
                <a:grpFill/>
              </p:grpSpPr>
              <p:sp>
                <p:nvSpPr>
                  <p:cNvPr id="7" name="椭圆 6">
                    <a:extLst>
                      <a:ext uri="{FF2B5EF4-FFF2-40B4-BE49-F238E27FC236}">
                        <a16:creationId xmlns:a16="http://schemas.microsoft.com/office/drawing/2014/main" id="{AA7EC4CE-78B0-48D3-8C43-C7A14AABAABD}"/>
                      </a:ext>
                    </a:extLst>
                  </p:cNvPr>
                  <p:cNvSpPr/>
                  <p:nvPr/>
                </p:nvSpPr>
                <p:spPr>
                  <a:xfrm>
                    <a:off x="1475656" y="3911173"/>
                    <a:ext cx="864096" cy="864096"/>
                  </a:xfrm>
                  <a:prstGeom prst="ellipse">
                    <a:avLst/>
                  </a:prstGeom>
                  <a:grpFill/>
                  <a:ln w="38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n w="28575">
                        <a:solidFill>
                          <a:schemeClr val="tx1"/>
                        </a:solidFill>
                      </a:ln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" name="等腰三角形 7">
                    <a:extLst>
                      <a:ext uri="{FF2B5EF4-FFF2-40B4-BE49-F238E27FC236}">
                        <a16:creationId xmlns:a16="http://schemas.microsoft.com/office/drawing/2014/main" id="{778BFB65-95F8-4244-A302-CB7EC31BAAD7}"/>
                      </a:ext>
                    </a:extLst>
                  </p:cNvPr>
                  <p:cNvSpPr/>
                  <p:nvPr/>
                </p:nvSpPr>
                <p:spPr>
                  <a:xfrm>
                    <a:off x="1765075" y="3918846"/>
                    <a:ext cx="285259" cy="203234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8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n w="28575">
                        <a:solidFill>
                          <a:schemeClr val="tx1"/>
                        </a:solidFill>
                      </a:ln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2306726-2E0D-4ED3-B5CE-99A64E5EE1CF}"/>
                  </a:ext>
                </a:extLst>
              </p:cNvPr>
              <p:cNvGrpSpPr/>
              <p:nvPr/>
            </p:nvGrpSpPr>
            <p:grpSpPr>
              <a:xfrm>
                <a:off x="8060416" y="3137837"/>
                <a:ext cx="940387" cy="603456"/>
                <a:chOff x="1124151" y="4859667"/>
                <a:chExt cx="1425382" cy="914682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39344CC0-C480-49D8-B4F4-CA1BDF4A09E1}"/>
                    </a:ext>
                  </a:extLst>
                </p:cNvPr>
                <p:cNvSpPr/>
                <p:nvPr/>
              </p:nvSpPr>
              <p:spPr>
                <a:xfrm>
                  <a:off x="1930746" y="5197084"/>
                  <a:ext cx="618787" cy="239843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20C271E2-437C-4251-A94E-352784AD17DD}"/>
                    </a:ext>
                  </a:extLst>
                </p:cNvPr>
                <p:cNvGrpSpPr/>
                <p:nvPr/>
              </p:nvGrpSpPr>
              <p:grpSpPr>
                <a:xfrm>
                  <a:off x="1124151" y="4859667"/>
                  <a:ext cx="914684" cy="914682"/>
                  <a:chOff x="1475656" y="3911173"/>
                  <a:chExt cx="864096" cy="864096"/>
                </a:xfrm>
                <a:grpFill/>
              </p:grpSpPr>
              <p:sp>
                <p:nvSpPr>
                  <p:cNvPr id="12" name="椭圆 11">
                    <a:extLst>
                      <a:ext uri="{FF2B5EF4-FFF2-40B4-BE49-F238E27FC236}">
                        <a16:creationId xmlns:a16="http://schemas.microsoft.com/office/drawing/2014/main" id="{89EC4878-9750-4C47-9AF4-040B93A81DB4}"/>
                      </a:ext>
                    </a:extLst>
                  </p:cNvPr>
                  <p:cNvSpPr/>
                  <p:nvPr/>
                </p:nvSpPr>
                <p:spPr>
                  <a:xfrm>
                    <a:off x="1475656" y="3911173"/>
                    <a:ext cx="864096" cy="864096"/>
                  </a:xfrm>
                  <a:prstGeom prst="ellipse">
                    <a:avLst/>
                  </a:prstGeom>
                  <a:grpFill/>
                  <a:ln w="38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n w="28575">
                        <a:solidFill>
                          <a:schemeClr val="tx1"/>
                        </a:solidFill>
                      </a:ln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3" name="等腰三角形 12">
                    <a:extLst>
                      <a:ext uri="{FF2B5EF4-FFF2-40B4-BE49-F238E27FC236}">
                        <a16:creationId xmlns:a16="http://schemas.microsoft.com/office/drawing/2014/main" id="{CE40D0B0-B1F7-4C6D-BACE-8685BB7C442F}"/>
                      </a:ext>
                    </a:extLst>
                  </p:cNvPr>
                  <p:cNvSpPr/>
                  <p:nvPr/>
                </p:nvSpPr>
                <p:spPr>
                  <a:xfrm flipV="1">
                    <a:off x="1788932" y="3930405"/>
                    <a:ext cx="228224" cy="176228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38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n w="28575">
                        <a:solidFill>
                          <a:schemeClr val="tx1"/>
                        </a:solidFill>
                      </a:ln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A4DF8EA6-DB31-4FED-8495-4C74FDC49C11}"/>
                  </a:ext>
                </a:extLst>
              </p:cNvPr>
              <p:cNvSpPr/>
              <p:nvPr/>
            </p:nvSpPr>
            <p:spPr>
              <a:xfrm>
                <a:off x="7257630" y="2698336"/>
                <a:ext cx="1108510" cy="452932"/>
              </a:xfrm>
              <a:custGeom>
                <a:avLst/>
                <a:gdLst>
                  <a:gd name="connsiteX0" fmla="*/ 0 w 3925824"/>
                  <a:gd name="connsiteY0" fmla="*/ 707136 h 719328"/>
                  <a:gd name="connsiteX1" fmla="*/ 0 w 3925824"/>
                  <a:gd name="connsiteY1" fmla="*/ 0 h 719328"/>
                  <a:gd name="connsiteX2" fmla="*/ 3925824 w 3925824"/>
                  <a:gd name="connsiteY2" fmla="*/ 0 h 719328"/>
                  <a:gd name="connsiteX3" fmla="*/ 3925824 w 3925824"/>
                  <a:gd name="connsiteY3" fmla="*/ 719328 h 719328"/>
                  <a:gd name="connsiteX4" fmla="*/ 3925824 w 3925824"/>
                  <a:gd name="connsiteY4" fmla="*/ 719328 h 71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25824" h="719328">
                    <a:moveTo>
                      <a:pt x="0" y="707136"/>
                    </a:moveTo>
                    <a:lnTo>
                      <a:pt x="0" y="0"/>
                    </a:lnTo>
                    <a:lnTo>
                      <a:pt x="3925824" y="0"/>
                    </a:lnTo>
                    <a:lnTo>
                      <a:pt x="3925824" y="719328"/>
                    </a:lnTo>
                    <a:lnTo>
                      <a:pt x="3925824" y="719328"/>
                    </a:ln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1D980D22-900C-4ED1-BE1D-8699DE50CAB6}"/>
                  </a:ext>
                </a:extLst>
              </p:cNvPr>
              <p:cNvCxnSpPr/>
              <p:nvPr/>
            </p:nvCxnSpPr>
            <p:spPr>
              <a:xfrm flipV="1">
                <a:off x="7012193" y="3044398"/>
                <a:ext cx="558652" cy="7903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A7774A8A-4C13-4962-A557-B01E7CB20D7D}"/>
                  </a:ext>
                </a:extLst>
              </p:cNvPr>
              <p:cNvSpPr/>
              <p:nvPr/>
            </p:nvSpPr>
            <p:spPr>
              <a:xfrm flipV="1">
                <a:off x="7257630" y="3735121"/>
                <a:ext cx="1108510" cy="356956"/>
              </a:xfrm>
              <a:custGeom>
                <a:avLst/>
                <a:gdLst>
                  <a:gd name="connsiteX0" fmla="*/ 0 w 3925824"/>
                  <a:gd name="connsiteY0" fmla="*/ 707136 h 719328"/>
                  <a:gd name="connsiteX1" fmla="*/ 0 w 3925824"/>
                  <a:gd name="connsiteY1" fmla="*/ 0 h 719328"/>
                  <a:gd name="connsiteX2" fmla="*/ 3925824 w 3925824"/>
                  <a:gd name="connsiteY2" fmla="*/ 0 h 719328"/>
                  <a:gd name="connsiteX3" fmla="*/ 3925824 w 3925824"/>
                  <a:gd name="connsiteY3" fmla="*/ 719328 h 719328"/>
                  <a:gd name="connsiteX4" fmla="*/ 3925824 w 3925824"/>
                  <a:gd name="connsiteY4" fmla="*/ 719328 h 71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25824" h="719328">
                    <a:moveTo>
                      <a:pt x="0" y="707136"/>
                    </a:moveTo>
                    <a:lnTo>
                      <a:pt x="0" y="0"/>
                    </a:lnTo>
                    <a:lnTo>
                      <a:pt x="3925824" y="0"/>
                    </a:lnTo>
                    <a:lnTo>
                      <a:pt x="3925824" y="719328"/>
                    </a:lnTo>
                    <a:lnTo>
                      <a:pt x="3925824" y="719328"/>
                    </a:ln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弧形 16">
                <a:extLst>
                  <a:ext uri="{FF2B5EF4-FFF2-40B4-BE49-F238E27FC236}">
                    <a16:creationId xmlns:a16="http://schemas.microsoft.com/office/drawing/2014/main" id="{7A61B171-9244-47E6-93D8-73176973CA42}"/>
                  </a:ext>
                </a:extLst>
              </p:cNvPr>
              <p:cNvSpPr/>
              <p:nvPr/>
            </p:nvSpPr>
            <p:spPr>
              <a:xfrm>
                <a:off x="7275477" y="3136554"/>
                <a:ext cx="408241" cy="603456"/>
              </a:xfrm>
              <a:prstGeom prst="arc">
                <a:avLst>
                  <a:gd name="adj1" fmla="val 17283902"/>
                  <a:gd name="adj2" fmla="val 4390572"/>
                </a:avLst>
              </a:prstGeom>
              <a:ln w="38100">
                <a:solidFill>
                  <a:srgbClr val="C00000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弧形 17">
                <a:extLst>
                  <a:ext uri="{FF2B5EF4-FFF2-40B4-BE49-F238E27FC236}">
                    <a16:creationId xmlns:a16="http://schemas.microsoft.com/office/drawing/2014/main" id="{C69DC2B2-B8F3-4276-ACCB-9964B8224545}"/>
                  </a:ext>
                </a:extLst>
              </p:cNvPr>
              <p:cNvSpPr/>
              <p:nvPr/>
            </p:nvSpPr>
            <p:spPr>
              <a:xfrm flipH="1" flipV="1">
                <a:off x="7924347" y="3153134"/>
                <a:ext cx="403989" cy="603455"/>
              </a:xfrm>
              <a:prstGeom prst="arc">
                <a:avLst>
                  <a:gd name="adj1" fmla="val 17283902"/>
                  <a:gd name="adj2" fmla="val 4390572"/>
                </a:avLst>
              </a:prstGeom>
              <a:ln w="38100">
                <a:solidFill>
                  <a:srgbClr val="C00000"/>
                </a:solidFill>
                <a:headEnd type="stealth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E58E5B2A-8624-47D8-899B-198B661D464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731288" y="4365104"/>
                <a:ext cx="2161192" cy="3688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buNone/>
                </a:pPr>
                <a:r>
                  <a:rPr lang="zh-CN" altLang="en-US" sz="20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变量泵</a:t>
                </a:r>
                <a:r>
                  <a:rPr lang="en-US" altLang="zh-CN" sz="20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20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定量马达式</a:t>
                </a:r>
                <a:endParaRPr lang="en-US" altLang="zh-CN" sz="2000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591D7FE0-9760-4B41-ABBB-A0541464DFAF}"/>
                    </a:ext>
                  </a:extLst>
                </p:cNvPr>
                <p:cNvSpPr/>
                <p:nvPr/>
              </p:nvSpPr>
              <p:spPr>
                <a:xfrm>
                  <a:off x="8160944" y="4690267"/>
                  <a:ext cx="758656" cy="5665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591D7FE0-9760-4B41-ABBB-A0541464DF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0944" y="4690267"/>
                  <a:ext cx="758656" cy="566500"/>
                </a:xfrm>
                <a:prstGeom prst="rect">
                  <a:avLst/>
                </a:prstGeom>
                <a:blipFill>
                  <a:blip r:embed="rId3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72DE8750-75B3-4C8B-AF79-A81BEA18B3CC}"/>
                    </a:ext>
                  </a:extLst>
                </p:cNvPr>
                <p:cNvSpPr/>
                <p:nvPr/>
              </p:nvSpPr>
              <p:spPr>
                <a:xfrm>
                  <a:off x="4553146" y="4678288"/>
                  <a:ext cx="690378" cy="60151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27" name="矩形 26">
                  <a:extLst>
                    <a:ext uri="{FF2B5EF4-FFF2-40B4-BE49-F238E27FC236}">
                      <a16:creationId xmlns:a16="http://schemas.microsoft.com/office/drawing/2014/main" id="{72DE8750-75B3-4C8B-AF79-A81BEA18B3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53146" y="4678288"/>
                  <a:ext cx="690378" cy="601513"/>
                </a:xfrm>
                <a:prstGeom prst="rect">
                  <a:avLst/>
                </a:prstGeom>
                <a:blipFill>
                  <a:blip r:embed="rId4"/>
                  <a:stretch>
                    <a:fillRect b="-61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730BF31B-5BB6-4E67-89A3-0C6DFEF1871A}"/>
                    </a:ext>
                  </a:extLst>
                </p:cNvPr>
                <p:cNvSpPr/>
                <p:nvPr/>
              </p:nvSpPr>
              <p:spPr>
                <a:xfrm>
                  <a:off x="8185381" y="3852277"/>
                  <a:ext cx="727682" cy="56650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730BF31B-5BB6-4E67-89A3-0C6DFEF187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5381" y="3852277"/>
                  <a:ext cx="727682" cy="566500"/>
                </a:xfrm>
                <a:prstGeom prst="rect">
                  <a:avLst/>
                </a:prstGeom>
                <a:blipFill>
                  <a:blip r:embed="rId5"/>
                  <a:stretch>
                    <a:fillRect b="-13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内容占位符 2">
                <a:extLst>
                  <a:ext uri="{FF2B5EF4-FFF2-40B4-BE49-F238E27FC236}">
                    <a16:creationId xmlns:a16="http://schemas.microsoft.com/office/drawing/2014/main" id="{4206A086-520B-4D13-BC7A-107BBF3F9C3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-291982" y="2163362"/>
                <a:ext cx="4190361" cy="15380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"/>
                  <a:defRPr lang="en-US" sz="2400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1pPr>
                <a:lvl2pPr marL="3420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en-US" sz="2000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18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lvl="1" indent="0">
                  <a:lnSpc>
                    <a:spcPct val="150000"/>
                  </a:lnSpc>
                  <a:buNone/>
                </a:pPr>
                <a:r>
                  <a:rPr lang="zh-CN" altLang="en-US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/>
                </a:r>
                <a:br>
                  <a:rPr lang="zh-CN" altLang="en-US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24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2400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ar-AE" sz="2400" i="1" ker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ar-AE" altLang="zh-CN" sz="2400" i="1" ker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zh-CN" sz="24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altLang="zh-CN" sz="2400" ker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l-GR" sz="2400" i="1" ker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ar-AE" altLang="zh-CN" sz="2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2400" i="1" ker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ar-AE" sz="2400" i="1" ker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num>
                        <m:den>
                          <m:r>
                            <a:rPr lang="ar-AE" altLang="zh-CN" sz="2400" i="1" ker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ar-AE" sz="2400" i="1" kern="0"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r>
                        <a:rPr lang="ar-AE" altLang="zh-CN" sz="2400" i="1" ker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ar-AE" altLang="zh-CN" sz="24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2400" i="1" ker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ar-AE" sz="2400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>
                        <m:sSubPr>
                          <m:ctrlPr>
                            <a:rPr lang="ar-AE" altLang="zh-CN" sz="24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2400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ar-AE" sz="2400" i="1" ker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r>
                  <a:rPr lang="ar-AE" altLang="zh-CN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/>
                </a:r>
                <a:br>
                  <a:rPr lang="ar-AE" altLang="zh-CN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endParaRPr lang="ar-AE" altLang="zh-CN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0" name="内容占位符 2">
                <a:extLst>
                  <a:ext uri="{FF2B5EF4-FFF2-40B4-BE49-F238E27FC236}">
                    <a16:creationId xmlns:a16="http://schemas.microsoft.com/office/drawing/2014/main" id="{4206A086-520B-4D13-BC7A-107BBF3F9C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291982" y="2163362"/>
                <a:ext cx="4190361" cy="15380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B864072-21CA-4683-93B3-967AE21D6D4D}"/>
                  </a:ext>
                </a:extLst>
              </p:cNvPr>
              <p:cNvSpPr/>
              <p:nvPr/>
            </p:nvSpPr>
            <p:spPr>
              <a:xfrm>
                <a:off x="5355845" y="5497810"/>
                <a:ext cx="3508912" cy="1228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由于泵泄漏，液压马达的转速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不完全由泵转速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𝑛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确定，还受负载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影响</a:t>
                </a:r>
              </a:p>
            </p:txBody>
          </p:sp>
        </mc:Choice>
        <mc:Fallback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6B864072-21CA-4683-93B3-967AE21D6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845" y="5497810"/>
                <a:ext cx="3508912" cy="1228734"/>
              </a:xfrm>
              <a:prstGeom prst="rect">
                <a:avLst/>
              </a:prstGeom>
              <a:blipFill>
                <a:blip r:embed="rId7"/>
                <a:stretch>
                  <a:fillRect l="-1913" t="-498" r="-1913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7213DDA8-D18A-47D7-A5F1-382CAFFC531A}"/>
              </a:ext>
            </a:extLst>
          </p:cNvPr>
          <p:cNvGrpSpPr/>
          <p:nvPr/>
        </p:nvGrpSpPr>
        <p:grpSpPr>
          <a:xfrm>
            <a:off x="135838" y="3975657"/>
            <a:ext cx="4693665" cy="3447150"/>
            <a:chOff x="54696" y="2461036"/>
            <a:chExt cx="4693665" cy="34471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4" name="内容占位符 2">
                  <a:extLst>
                    <a:ext uri="{FF2B5EF4-FFF2-40B4-BE49-F238E27FC236}">
                      <a16:creationId xmlns:a16="http://schemas.microsoft.com/office/drawing/2014/main" id="{0027DEBF-DEBE-4D8F-A08B-84E34E3BDA9A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364446" y="2461036"/>
                  <a:ext cx="3886323" cy="178516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"/>
                    <a:defRPr lang="en-US" sz="2400" dirty="0" smtClean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lvl1pPr>
                  <a:lvl2pPr marL="3420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lang="en-US" sz="2000" dirty="0" smtClean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 marL="25146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 marL="29718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 marL="34290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 marL="38862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marL="0" lvl="1" indent="0">
                    <a:buNone/>
                  </a:pPr>
                  <a:r>
                    <a:rPr lang="zh-CN" altLang="en-US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式中</a:t>
                  </a:r>
                  <a:r>
                    <a:rPr lang="ar-AE" altLang="zh-CN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/>
                  </a:r>
                  <a:br>
                    <a:rPr lang="ar-AE" altLang="zh-CN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</a:b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ker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l-GR" i="1" ker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l-GR" altLang="zh-CN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——</a:t>
                  </a:r>
                  <a:r>
                    <a:rPr lang="zh-CN" altLang="en-US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回路的工作压差；</a:t>
                  </a:r>
                  <a:br>
                    <a:rPr lang="zh-CN" altLang="en-US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ar-AE" altLang="zh-CN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i="1" ker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ar-AE" altLang="zh-CN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ar-AE" altLang="zh-CN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——</a:t>
                  </a:r>
                  <a:r>
                    <a:rPr lang="zh-CN" altLang="en-US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回路的总泄漏系数；</a:t>
                  </a:r>
                  <a:br>
                    <a:rPr lang="zh-CN" altLang="en-US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</a:br>
                  <a14:m>
                    <m:oMath xmlns:m="http://schemas.openxmlformats.org/officeDocument/2006/math">
                      <m:sSub>
                        <m:sSubPr>
                          <m:ctrlPr>
                            <a:rPr lang="ar-AE" altLang="zh-CN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i="1" ker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ar-AE" i="1" ker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a14:m>
                  <a:r>
                    <a:rPr lang="ar-AE" altLang="zh-CN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——</a:t>
                  </a:r>
                  <a:r>
                    <a:rPr lang="zh-CN" altLang="en-US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转矩损失系数。</a:t>
                  </a:r>
                  <a:endParaRPr lang="zh-CN" altLang="en-US" sz="2800" kern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34" name="内容占位符 2">
                  <a:extLst>
                    <a:ext uri="{FF2B5EF4-FFF2-40B4-BE49-F238E27FC236}">
                      <a16:creationId xmlns:a16="http://schemas.microsoft.com/office/drawing/2014/main" id="{0027DEBF-DEBE-4D8F-A08B-84E34E3BDA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4446" y="2461036"/>
                  <a:ext cx="3886323" cy="1785160"/>
                </a:xfrm>
                <a:prstGeom prst="rect">
                  <a:avLst/>
                </a:prstGeom>
                <a:blipFill>
                  <a:blip r:embed="rId8"/>
                  <a:stretch>
                    <a:fillRect l="-1567" t="-1706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内容占位符 2">
                  <a:extLst>
                    <a:ext uri="{FF2B5EF4-FFF2-40B4-BE49-F238E27FC236}">
                      <a16:creationId xmlns:a16="http://schemas.microsoft.com/office/drawing/2014/main" id="{9715B797-95C6-40FC-A9D5-3AD876980C53}"/>
                    </a:ext>
                  </a:extLst>
                </p:cNvPr>
                <p:cNvSpPr txBox="1">
                  <a:spLocks/>
                </p:cNvSpPr>
                <p:nvPr/>
              </p:nvSpPr>
              <p:spPr bwMode="auto">
                <a:xfrm>
                  <a:off x="54696" y="3983189"/>
                  <a:ext cx="4693665" cy="19249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"/>
                    <a:defRPr lang="en-US" sz="2400" dirty="0" smtClean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lvl1pPr>
                  <a:lvl2pPr marL="342000" indent="-342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lang="en-US" sz="2000" dirty="0" smtClean="0">
                      <a:solidFill>
                        <a:schemeClr val="tx1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  <a:cs typeface="+mn-cs"/>
                    </a:defRPr>
                  </a:lvl2pPr>
                  <a:lvl3pPr marL="11430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Wingdings" panose="05000000000000000000" pitchFamily="2" charset="2"/>
                    <a:buChar char="Ø"/>
                    <a:defRPr sz="18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3pPr>
                  <a:lvl4pPr marL="16002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–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4pPr>
                  <a:lvl5pPr marL="2057400" indent="-2286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5pPr>
                  <a:lvl6pPr marL="25146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6pPr>
                  <a:lvl7pPr marL="29718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7pPr>
                  <a:lvl8pPr marL="34290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8pPr>
                  <a:lvl9pPr marL="3886200" indent="-228600" algn="l" rtl="0" fontAlgn="base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+mn-lt"/>
                      <a:ea typeface="+mn-ea"/>
                    </a:defRPr>
                  </a:lvl9pPr>
                </a:lstStyle>
                <a:p>
                  <a:pPr lvl="1">
                    <a:lnSpc>
                      <a:spcPct val="150000"/>
                    </a:lnSpc>
                    <a:buFont typeface="Wingdings" panose="05000000000000000000" pitchFamily="2" charset="2"/>
                    <a:buChar char="Ø"/>
                  </a:pPr>
                  <a:r>
                    <a:rPr lang="zh-CN" altLang="en-US" kern="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特性曲线</a:t>
                  </a:r>
                  <a:r>
                    <a:rPr lang="zh-CN" altLang="en-US" kern="0" dirty="0" smtClean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ar-AE" altLang="zh-CN" sz="2400" i="1" kern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2400" i="1" ker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zh-CN" altLang="ar-AE" sz="2400" i="1" ker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ar-AE" altLang="zh-CN" sz="2400" i="1" kern="0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ar-AE" altLang="zh-CN" sz="240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altLang="zh-CN" sz="240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2400" i="1" ker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ar-AE" sz="2400" i="1" ker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altLang="zh-CN" sz="240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2400" i="1" ker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zh-CN" altLang="ar-AE" sz="2400" i="1" ker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altLang="zh-CN" sz="240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2400" i="1" ker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ar-AE" sz="2400" i="1" ker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  <m:r>
                        <a:rPr lang="ar-AE" altLang="zh-CN" sz="2400" i="1" kern="0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ar-AE" altLang="zh-CN" sz="240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altLang="zh-CN" sz="2400" i="1" kern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ar-AE" sz="2400" i="1" kern="0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ar-AE" altLang="zh-CN" sz="240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2400" i="1" ker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ar-AE" altLang="zh-CN" sz="240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ar-AE" altLang="zh-CN" sz="240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2400" i="1" ker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ar-AE" sz="2400" i="1" ker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ar-AE" altLang="zh-CN" sz="2400" i="1" kern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ar-AE" sz="2400" i="1" ker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zh-CN" altLang="ar-AE" sz="2400" i="1" ker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ar-AE" altLang="zh-CN" sz="2400" i="1" kern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a14:m>
                  <a:endParaRPr lang="zh-CN" altLang="en-US" kern="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>
            <p:sp>
              <p:nvSpPr>
                <p:cNvPr id="35" name="内容占位符 2">
                  <a:extLst>
                    <a:ext uri="{FF2B5EF4-FFF2-40B4-BE49-F238E27FC236}">
                      <a16:creationId xmlns:a16="http://schemas.microsoft.com/office/drawing/2014/main" id="{9715B797-95C6-40FC-A9D5-3AD876980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4696" y="3983189"/>
                  <a:ext cx="4693665" cy="1924997"/>
                </a:xfrm>
                <a:prstGeom prst="rect">
                  <a:avLst/>
                </a:prstGeom>
                <a:blipFill>
                  <a:blip r:embed="rId9"/>
                  <a:stretch>
                    <a:fillRect l="-1169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4E1D90D4-9739-44D1-A55A-F301F35C8671}"/>
                </a:ext>
              </a:extLst>
            </p:cNvPr>
            <p:cNvSpPr/>
            <p:nvPr/>
          </p:nvSpPr>
          <p:spPr>
            <a:xfrm>
              <a:off x="3237932" y="4131103"/>
              <a:ext cx="1313730" cy="999596"/>
            </a:xfrm>
            <a:prstGeom prst="ellipse">
              <a:avLst/>
            </a:prstGeom>
            <a:noFill/>
            <a:ln>
              <a:solidFill>
                <a:srgbClr val="3387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0C825811-B286-476E-9893-2A12153039C6}"/>
              </a:ext>
            </a:extLst>
          </p:cNvPr>
          <p:cNvCxnSpPr>
            <a:cxnSpLocks/>
            <a:endCxn id="37" idx="6"/>
          </p:cNvCxnSpPr>
          <p:nvPr/>
        </p:nvCxnSpPr>
        <p:spPr>
          <a:xfrm flipH="1">
            <a:off x="4632804" y="6145522"/>
            <a:ext cx="656615" cy="0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B3996323-B527-4A9D-B663-F36D4F693CDB}"/>
              </a:ext>
            </a:extLst>
          </p:cNvPr>
          <p:cNvSpPr/>
          <p:nvPr/>
        </p:nvSpPr>
        <p:spPr>
          <a:xfrm>
            <a:off x="168771" y="592925"/>
            <a:ext cx="196720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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工作特性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31119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FCC19-7973-4311-93A0-A14E5394B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0"/>
            <a:ext cx="6480720" cy="6206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定量马达式调速回路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19BDEC8-13B1-44E7-B8E8-1BF23C0CC1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1252330"/>
            <a:ext cx="5985810" cy="4896544"/>
          </a:xfrm>
          <a:prstGeom prst="rect">
            <a:avLst/>
          </a:prstGeom>
        </p:spPr>
      </p:pic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10794E2-88A0-4D0C-A948-2D0E67AAE1BA}"/>
              </a:ext>
            </a:extLst>
          </p:cNvPr>
          <p:cNvSpPr txBox="1">
            <a:spLocks/>
          </p:cNvSpPr>
          <p:nvPr/>
        </p:nvSpPr>
        <p:spPr bwMode="auto">
          <a:xfrm>
            <a:off x="1552237" y="6226988"/>
            <a:ext cx="6264696" cy="658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变量泵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定量马达式容积调速回路的工作特性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8DA3082-E32B-4CAE-A142-AD1E69902523}"/>
                  </a:ext>
                </a:extLst>
              </p:cNvPr>
              <p:cNvSpPr/>
              <p:nvPr/>
            </p:nvSpPr>
            <p:spPr>
              <a:xfrm>
                <a:off x="6069127" y="964298"/>
                <a:ext cx="3055773" cy="8824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  <m:sup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8DA3082-E32B-4CAE-A142-AD1E69902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127" y="964298"/>
                <a:ext cx="3055773" cy="8824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60099FD-834F-4713-87D1-9AC14AF96370}"/>
              </a:ext>
            </a:extLst>
          </p:cNvPr>
          <p:cNvSpPr txBox="1">
            <a:spLocks/>
          </p:cNvSpPr>
          <p:nvPr/>
        </p:nvSpPr>
        <p:spPr bwMode="auto">
          <a:xfrm>
            <a:off x="-20020" y="3916626"/>
            <a:ext cx="2466776" cy="1401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由于存在泄漏，输出功率和马达转速低于理论值，曲线不经过原点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1823877-F713-481E-A052-8CAB6D4442F5}"/>
              </a:ext>
            </a:extLst>
          </p:cNvPr>
          <p:cNvCxnSpPr/>
          <p:nvPr/>
        </p:nvCxnSpPr>
        <p:spPr>
          <a:xfrm flipV="1">
            <a:off x="2339752" y="1684378"/>
            <a:ext cx="4032448" cy="3528392"/>
          </a:xfrm>
          <a:prstGeom prst="line">
            <a:avLst/>
          </a:prstGeom>
          <a:ln w="38100">
            <a:solidFill>
              <a:srgbClr val="3387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60058AEA-C3D8-45EA-A976-5E6D8C9204A6}"/>
              </a:ext>
            </a:extLst>
          </p:cNvPr>
          <p:cNvCxnSpPr>
            <a:cxnSpLocks/>
          </p:cNvCxnSpPr>
          <p:nvPr/>
        </p:nvCxnSpPr>
        <p:spPr>
          <a:xfrm>
            <a:off x="6516216" y="1972410"/>
            <a:ext cx="0" cy="216024"/>
          </a:xfrm>
          <a:prstGeom prst="straightConnector1">
            <a:avLst/>
          </a:prstGeom>
          <a:ln>
            <a:solidFill>
              <a:srgbClr val="3387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452C1D7-66E9-4A42-BD31-A5597B33BEEE}"/>
              </a:ext>
            </a:extLst>
          </p:cNvPr>
          <p:cNvCxnSpPr>
            <a:cxnSpLocks/>
          </p:cNvCxnSpPr>
          <p:nvPr/>
        </p:nvCxnSpPr>
        <p:spPr>
          <a:xfrm>
            <a:off x="6069127" y="1972410"/>
            <a:ext cx="591105" cy="0"/>
          </a:xfrm>
          <a:prstGeom prst="line">
            <a:avLst/>
          </a:prstGeom>
          <a:ln>
            <a:solidFill>
              <a:srgbClr val="3387C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582A037-AB09-4F80-B89F-A4D64E4F4143}"/>
              </a:ext>
            </a:extLst>
          </p:cNvPr>
          <p:cNvCxnSpPr>
            <a:cxnSpLocks/>
          </p:cNvCxnSpPr>
          <p:nvPr/>
        </p:nvCxnSpPr>
        <p:spPr>
          <a:xfrm>
            <a:off x="6069127" y="2188434"/>
            <a:ext cx="591105" cy="0"/>
          </a:xfrm>
          <a:prstGeom prst="line">
            <a:avLst/>
          </a:prstGeom>
          <a:ln>
            <a:solidFill>
              <a:srgbClr val="3387C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椭圆 23">
            <a:extLst>
              <a:ext uri="{FF2B5EF4-FFF2-40B4-BE49-F238E27FC236}">
                <a16:creationId xmlns:a16="http://schemas.microsoft.com/office/drawing/2014/main" id="{B3208536-8623-413B-8BA1-67B5B5839777}"/>
              </a:ext>
            </a:extLst>
          </p:cNvPr>
          <p:cNvSpPr/>
          <p:nvPr/>
        </p:nvSpPr>
        <p:spPr>
          <a:xfrm>
            <a:off x="7776705" y="838607"/>
            <a:ext cx="1313730" cy="999596"/>
          </a:xfrm>
          <a:prstGeom prst="ellipse">
            <a:avLst/>
          </a:prstGeom>
          <a:noFill/>
          <a:ln>
            <a:solidFill>
              <a:srgbClr val="33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4F0A94F-0854-4D41-91BA-ED7A595E5E29}"/>
              </a:ext>
            </a:extLst>
          </p:cNvPr>
          <p:cNvCxnSpPr>
            <a:cxnSpLocks/>
          </p:cNvCxnSpPr>
          <p:nvPr/>
        </p:nvCxnSpPr>
        <p:spPr>
          <a:xfrm flipV="1">
            <a:off x="6759447" y="1765871"/>
            <a:ext cx="1206074" cy="396045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4826ACEB-EFD3-4291-BC42-FCBF5161660B}"/>
              </a:ext>
            </a:extLst>
          </p:cNvPr>
          <p:cNvSpPr/>
          <p:nvPr/>
        </p:nvSpPr>
        <p:spPr>
          <a:xfrm>
            <a:off x="2195736" y="4898392"/>
            <a:ext cx="719707" cy="471006"/>
          </a:xfrm>
          <a:prstGeom prst="ellipse">
            <a:avLst/>
          </a:prstGeom>
          <a:noFill/>
          <a:ln>
            <a:solidFill>
              <a:srgbClr val="33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3346655-0903-47B4-978C-12B064FB5C2E}"/>
              </a:ext>
            </a:extLst>
          </p:cNvPr>
          <p:cNvCxnSpPr>
            <a:cxnSpLocks/>
          </p:cNvCxnSpPr>
          <p:nvPr/>
        </p:nvCxnSpPr>
        <p:spPr>
          <a:xfrm flipV="1">
            <a:off x="2339752" y="1357483"/>
            <a:ext cx="2730218" cy="3855288"/>
          </a:xfrm>
          <a:prstGeom prst="line">
            <a:avLst/>
          </a:prstGeom>
          <a:ln w="38100">
            <a:solidFill>
              <a:srgbClr val="3387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1E541C2-C673-4869-B6A5-D90E297431E5}"/>
                  </a:ext>
                </a:extLst>
              </p:cNvPr>
              <p:cNvSpPr/>
              <p:nvPr/>
            </p:nvSpPr>
            <p:spPr>
              <a:xfrm>
                <a:off x="6964905" y="2327062"/>
                <a:ext cx="2186973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在全载下（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最大）马达的输出转速降落量可达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10%-25%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71E541C2-C673-4869-B6A5-D90E297431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905" y="2327062"/>
                <a:ext cx="2186973" cy="1323439"/>
              </a:xfrm>
              <a:prstGeom prst="rect">
                <a:avLst/>
              </a:prstGeom>
              <a:blipFill>
                <a:blip r:embed="rId6"/>
                <a:stretch>
                  <a:fillRect l="-3073" t="-2765" b="-73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椭圆 37">
            <a:extLst>
              <a:ext uri="{FF2B5EF4-FFF2-40B4-BE49-F238E27FC236}">
                <a16:creationId xmlns:a16="http://schemas.microsoft.com/office/drawing/2014/main" id="{8E19C97B-7829-4731-A088-B8B0C9E3D781}"/>
              </a:ext>
            </a:extLst>
          </p:cNvPr>
          <p:cNvSpPr/>
          <p:nvPr/>
        </p:nvSpPr>
        <p:spPr>
          <a:xfrm>
            <a:off x="2123914" y="2093993"/>
            <a:ext cx="719707" cy="471006"/>
          </a:xfrm>
          <a:prstGeom prst="ellipse">
            <a:avLst/>
          </a:prstGeom>
          <a:noFill/>
          <a:ln>
            <a:solidFill>
              <a:srgbClr val="33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9DBD5D0-9827-4C74-872E-591B349C4BB7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6799" y="1976561"/>
                <a:ext cx="1944402" cy="7159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kern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kern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000" b="0" i="1" kern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sub>
                    </m:sSub>
                    <m:r>
                      <a:rPr lang="en-US" altLang="zh-CN" sz="2000" b="0" i="1" kern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>
                      <a:rPr lang="en-US" altLang="zh-CN" sz="2000" b="0" i="1" kern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0</m:t>
                    </m:r>
                  </m:oMath>
                </a14:m>
                <a:r>
                  <a:rPr lang="zh-CN" altLang="en-US" sz="20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处马达实际输出转矩为</a:t>
                </a:r>
                <a:r>
                  <a:rPr lang="en-US" altLang="zh-CN" sz="20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</mc:Choice>
        <mc:Fallback>
          <p:sp>
            <p:nvSpPr>
              <p:cNvPr id="39" name="Content Placeholder 2">
                <a:extLst>
                  <a:ext uri="{FF2B5EF4-FFF2-40B4-BE49-F238E27FC236}">
                    <a16:creationId xmlns:a16="http://schemas.microsoft.com/office/drawing/2014/main" id="{89DBD5D0-9827-4C74-872E-591B349C4B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799" y="1976561"/>
                <a:ext cx="1944402" cy="715930"/>
              </a:xfrm>
              <a:prstGeom prst="rect">
                <a:avLst/>
              </a:prstGeom>
              <a:blipFill>
                <a:blip r:embed="rId7"/>
                <a:stretch>
                  <a:fillRect l="-3135" t="-4237" r="-1567" b="-1610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8931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FCC19-7973-4311-93A0-A14E5394B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561" y="0"/>
            <a:ext cx="6480720" cy="6206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定量马达式调速回路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6DE514-503A-4A8A-B8AB-5DFAB8F1A3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9512" y="1261474"/>
                <a:ext cx="8496944" cy="2455536"/>
              </a:xfrm>
            </p:spPr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回路</a:t>
                </a:r>
                <a:r>
                  <a:rPr lang="zh-CN" altLang="en-US" sz="2400" dirty="0" smtClean="0">
                    <a:solidFill>
                      <a:srgbClr val="3387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调速范围大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，一般可达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40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当泵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和马达都可以双向作用时，马达可以</a:t>
                </a:r>
                <a:r>
                  <a:rPr lang="zh-CN" altLang="en-US" sz="2400" dirty="0">
                    <a:solidFill>
                      <a:srgbClr val="3387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实现平稳的反向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这种回路在小型内燃机车、液压起重机、船用绞车等处的有关装置上都得到了应用。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56DE514-503A-4A8A-B8AB-5DFAB8F1A3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9512" y="1261474"/>
                <a:ext cx="8496944" cy="2455536"/>
              </a:xfrm>
              <a:blipFill>
                <a:blip r:embed="rId2"/>
                <a:stretch>
                  <a:fillRect l="-933" r="-574" b="-2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17EDFEC1-438A-4DC0-AA7B-4548F64DA8E4}"/>
              </a:ext>
            </a:extLst>
          </p:cNvPr>
          <p:cNvGrpSpPr/>
          <p:nvPr/>
        </p:nvGrpSpPr>
        <p:grpSpPr>
          <a:xfrm>
            <a:off x="244010" y="3897610"/>
            <a:ext cx="3394937" cy="2578897"/>
            <a:chOff x="6329489" y="4178790"/>
            <a:chExt cx="2419253" cy="183773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97C967D-6522-46C6-9763-350D66059D29}"/>
                </a:ext>
              </a:extLst>
            </p:cNvPr>
            <p:cNvGrpSpPr/>
            <p:nvPr/>
          </p:nvGrpSpPr>
          <p:grpSpPr>
            <a:xfrm>
              <a:off x="7808355" y="4618291"/>
              <a:ext cx="940387" cy="603456"/>
              <a:chOff x="1124151" y="4859667"/>
              <a:chExt cx="1425382" cy="914682"/>
            </a:xfrm>
            <a:solidFill>
              <a:schemeClr val="bg1">
                <a:lumMod val="95000"/>
              </a:schemeClr>
            </a:solidFill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7377A5D-B10F-4705-9712-0785950151A6}"/>
                  </a:ext>
                </a:extLst>
              </p:cNvPr>
              <p:cNvSpPr/>
              <p:nvPr/>
            </p:nvSpPr>
            <p:spPr>
              <a:xfrm>
                <a:off x="1930746" y="5197084"/>
                <a:ext cx="618787" cy="239843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43ED7A2C-16F3-4327-87C0-9A5C95DC2965}"/>
                  </a:ext>
                </a:extLst>
              </p:cNvPr>
              <p:cNvGrpSpPr/>
              <p:nvPr/>
            </p:nvGrpSpPr>
            <p:grpSpPr>
              <a:xfrm>
                <a:off x="1124151" y="4859667"/>
                <a:ext cx="914684" cy="914682"/>
                <a:chOff x="1475656" y="3911173"/>
                <a:chExt cx="864096" cy="864096"/>
              </a:xfrm>
              <a:grpFill/>
            </p:grpSpPr>
            <p:sp>
              <p:nvSpPr>
                <p:cNvPr id="15" name="椭圆 14">
                  <a:extLst>
                    <a:ext uri="{FF2B5EF4-FFF2-40B4-BE49-F238E27FC236}">
                      <a16:creationId xmlns:a16="http://schemas.microsoft.com/office/drawing/2014/main" id="{DFFE551A-7161-416E-86B7-2F7B88CE7990}"/>
                    </a:ext>
                  </a:extLst>
                </p:cNvPr>
                <p:cNvSpPr/>
                <p:nvPr/>
              </p:nvSpPr>
              <p:spPr>
                <a:xfrm>
                  <a:off x="1475656" y="3911173"/>
                  <a:ext cx="864096" cy="864096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" name="等腰三角形 15">
                  <a:extLst>
                    <a:ext uri="{FF2B5EF4-FFF2-40B4-BE49-F238E27FC236}">
                      <a16:creationId xmlns:a16="http://schemas.microsoft.com/office/drawing/2014/main" id="{1A489C8B-F7C3-4756-A524-71BC1603E66C}"/>
                    </a:ext>
                  </a:extLst>
                </p:cNvPr>
                <p:cNvSpPr/>
                <p:nvPr/>
              </p:nvSpPr>
              <p:spPr>
                <a:xfrm flipV="1">
                  <a:off x="1835927" y="3949893"/>
                  <a:ext cx="171468" cy="125486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2C0EA825-C7CA-4D7E-9B9A-065BD5F54293}"/>
                </a:ext>
              </a:extLst>
            </p:cNvPr>
            <p:cNvSpPr/>
            <p:nvPr/>
          </p:nvSpPr>
          <p:spPr>
            <a:xfrm>
              <a:off x="6329489" y="4840898"/>
              <a:ext cx="408241" cy="1582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2766BDA2-7A23-4BC1-AFC5-20F57495F7B5}"/>
                </a:ext>
              </a:extLst>
            </p:cNvPr>
            <p:cNvGrpSpPr/>
            <p:nvPr/>
          </p:nvGrpSpPr>
          <p:grpSpPr>
            <a:xfrm>
              <a:off x="6703841" y="4618288"/>
              <a:ext cx="1461217" cy="603456"/>
              <a:chOff x="1475656" y="3911173"/>
              <a:chExt cx="2092331" cy="864096"/>
            </a:xfrm>
            <a:solidFill>
              <a:schemeClr val="bg1">
                <a:lumMod val="95000"/>
              </a:schemeClr>
            </a:solidFill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E281476A-2F6B-4737-BE85-CBD8066C0D5E}"/>
                  </a:ext>
                </a:extLst>
              </p:cNvPr>
              <p:cNvSpPr/>
              <p:nvPr/>
            </p:nvSpPr>
            <p:spPr>
              <a:xfrm>
                <a:off x="1475656" y="3911173"/>
                <a:ext cx="864096" cy="864096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54F948C8-2E19-4A74-A118-CC75C583B4E6}"/>
                  </a:ext>
                </a:extLst>
              </p:cNvPr>
              <p:cNvSpPr/>
              <p:nvPr/>
            </p:nvSpPr>
            <p:spPr>
              <a:xfrm>
                <a:off x="1828983" y="3955733"/>
                <a:ext cx="157440" cy="123385"/>
              </a:xfrm>
              <a:prstGeom prst="triangle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等腰三角形 28">
                <a:extLst>
                  <a:ext uri="{FF2B5EF4-FFF2-40B4-BE49-F238E27FC236}">
                    <a16:creationId xmlns:a16="http://schemas.microsoft.com/office/drawing/2014/main" id="{A6569465-090D-47AA-9B1E-D5758B463AC0}"/>
                  </a:ext>
                </a:extLst>
              </p:cNvPr>
              <p:cNvSpPr/>
              <p:nvPr/>
            </p:nvSpPr>
            <p:spPr>
              <a:xfrm>
                <a:off x="3410547" y="4625689"/>
                <a:ext cx="157440" cy="123385"/>
              </a:xfrm>
              <a:prstGeom prst="triangle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AA03CEE7-F23A-4582-B367-E31667E71F0E}"/>
                </a:ext>
              </a:extLst>
            </p:cNvPr>
            <p:cNvSpPr/>
            <p:nvPr/>
          </p:nvSpPr>
          <p:spPr>
            <a:xfrm>
              <a:off x="7005569" y="4178790"/>
              <a:ext cx="1108510" cy="452932"/>
            </a:xfrm>
            <a:custGeom>
              <a:avLst/>
              <a:gdLst>
                <a:gd name="connsiteX0" fmla="*/ 0 w 3925824"/>
                <a:gd name="connsiteY0" fmla="*/ 707136 h 719328"/>
                <a:gd name="connsiteX1" fmla="*/ 0 w 3925824"/>
                <a:gd name="connsiteY1" fmla="*/ 0 h 719328"/>
                <a:gd name="connsiteX2" fmla="*/ 3925824 w 3925824"/>
                <a:gd name="connsiteY2" fmla="*/ 0 h 719328"/>
                <a:gd name="connsiteX3" fmla="*/ 3925824 w 3925824"/>
                <a:gd name="connsiteY3" fmla="*/ 719328 h 719328"/>
                <a:gd name="connsiteX4" fmla="*/ 3925824 w 3925824"/>
                <a:gd name="connsiteY4" fmla="*/ 719328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5824" h="719328">
                  <a:moveTo>
                    <a:pt x="0" y="707136"/>
                  </a:moveTo>
                  <a:lnTo>
                    <a:pt x="0" y="0"/>
                  </a:lnTo>
                  <a:lnTo>
                    <a:pt x="3925824" y="0"/>
                  </a:lnTo>
                  <a:lnTo>
                    <a:pt x="3925824" y="719328"/>
                  </a:lnTo>
                  <a:lnTo>
                    <a:pt x="3925824" y="719328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1A7024D0-2F3E-4F86-B16F-494DD2D51A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03525" y="4483329"/>
              <a:ext cx="603773" cy="81385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D1411877-D24D-48DF-8E37-E69C53A93965}"/>
                </a:ext>
              </a:extLst>
            </p:cNvPr>
            <p:cNvSpPr/>
            <p:nvPr/>
          </p:nvSpPr>
          <p:spPr>
            <a:xfrm flipV="1">
              <a:off x="7005569" y="5215575"/>
              <a:ext cx="1108510" cy="356956"/>
            </a:xfrm>
            <a:custGeom>
              <a:avLst/>
              <a:gdLst>
                <a:gd name="connsiteX0" fmla="*/ 0 w 3925824"/>
                <a:gd name="connsiteY0" fmla="*/ 707136 h 719328"/>
                <a:gd name="connsiteX1" fmla="*/ 0 w 3925824"/>
                <a:gd name="connsiteY1" fmla="*/ 0 h 719328"/>
                <a:gd name="connsiteX2" fmla="*/ 3925824 w 3925824"/>
                <a:gd name="connsiteY2" fmla="*/ 0 h 719328"/>
                <a:gd name="connsiteX3" fmla="*/ 3925824 w 3925824"/>
                <a:gd name="connsiteY3" fmla="*/ 719328 h 719328"/>
                <a:gd name="connsiteX4" fmla="*/ 3925824 w 3925824"/>
                <a:gd name="connsiteY4" fmla="*/ 719328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5824" h="719328">
                  <a:moveTo>
                    <a:pt x="0" y="707136"/>
                  </a:moveTo>
                  <a:lnTo>
                    <a:pt x="0" y="0"/>
                  </a:lnTo>
                  <a:lnTo>
                    <a:pt x="3925824" y="0"/>
                  </a:lnTo>
                  <a:lnTo>
                    <a:pt x="3925824" y="719328"/>
                  </a:lnTo>
                  <a:lnTo>
                    <a:pt x="3925824" y="719328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弧形 20">
              <a:extLst>
                <a:ext uri="{FF2B5EF4-FFF2-40B4-BE49-F238E27FC236}">
                  <a16:creationId xmlns:a16="http://schemas.microsoft.com/office/drawing/2014/main" id="{F73E5B86-92D4-4115-B661-839B512EF388}"/>
                </a:ext>
              </a:extLst>
            </p:cNvPr>
            <p:cNvSpPr/>
            <p:nvPr/>
          </p:nvSpPr>
          <p:spPr>
            <a:xfrm>
              <a:off x="7023416" y="4617008"/>
              <a:ext cx="408241" cy="603456"/>
            </a:xfrm>
            <a:prstGeom prst="arc">
              <a:avLst>
                <a:gd name="adj1" fmla="val 17283902"/>
                <a:gd name="adj2" fmla="val 4390572"/>
              </a:avLst>
            </a:prstGeom>
            <a:ln w="38100">
              <a:headEnd type="triangl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CE40CF3A-D2A4-4479-A89B-53FE8A5EB85D}"/>
                </a:ext>
              </a:extLst>
            </p:cNvPr>
            <p:cNvSpPr/>
            <p:nvPr/>
          </p:nvSpPr>
          <p:spPr>
            <a:xfrm flipH="1" flipV="1">
              <a:off x="7672286" y="4633588"/>
              <a:ext cx="403989" cy="603455"/>
            </a:xfrm>
            <a:prstGeom prst="arc">
              <a:avLst>
                <a:gd name="adj1" fmla="val 17283902"/>
                <a:gd name="adj2" fmla="val 4390572"/>
              </a:avLst>
            </a:prstGeom>
            <a:ln w="38100">
              <a:headEnd type="triangle" w="med" len="med"/>
              <a:tailEnd type="triangle" w="lg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A08292FD-FEBA-424D-8EF3-59E869436E81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457796" y="5713016"/>
              <a:ext cx="2204057" cy="3035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可双向作用的变量泵</a:t>
              </a:r>
              <a:r>
                <a:rPr lang="en-US" altLang="zh-CN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定量马达式</a:t>
              </a:r>
              <a:endPara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0725A5A7-C900-40CF-9108-FD7093F47915}"/>
                </a:ext>
              </a:extLst>
            </p:cNvPr>
            <p:cNvSpPr/>
            <p:nvPr/>
          </p:nvSpPr>
          <p:spPr>
            <a:xfrm flipV="1">
              <a:off x="6945044" y="5110840"/>
              <a:ext cx="120171" cy="80485"/>
            </a:xfrm>
            <a:prstGeom prst="triangle">
              <a:avLst/>
            </a:prstGeom>
            <a:solidFill>
              <a:schemeClr val="tx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028" name="Picture 4" descr="https://mms0.baidu.com/it/u=2681957409,2204308283&amp;fm=27&amp;gp=0.jpg&amp;fmt=auto">
            <a:extLst>
              <a:ext uri="{FF2B5EF4-FFF2-40B4-BE49-F238E27FC236}">
                <a16:creationId xmlns:a16="http://schemas.microsoft.com/office/drawing/2014/main" id="{D5E031C4-F707-4836-AAB4-943CB6DFC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8" t="403" b="-1"/>
          <a:stretch/>
        </p:blipFill>
        <p:spPr bwMode="auto">
          <a:xfrm>
            <a:off x="3821551" y="3717032"/>
            <a:ext cx="2917200" cy="236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gimg2.baidu.com/image_search/src=http%3A%2F%2Fimg1.a.chinanb.org%2F201902%2F15%2F14%2F14-19-00-55-1031332.jpg&amp;refer=http%3A%2F%2Fimg1.a.chinanb.org&amp;app=2002&amp;size=f9999,10000&amp;q=a80&amp;n=0&amp;g=0n&amp;fmt=jpeg?sec=1627874522&amp;t=0487e7103f79944c4030b4632f7e709a">
            <a:extLst>
              <a:ext uri="{FF2B5EF4-FFF2-40B4-BE49-F238E27FC236}">
                <a16:creationId xmlns:a16="http://schemas.microsoft.com/office/drawing/2014/main" id="{E06D5431-82DF-4485-85B6-3B7F71C131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9" b="14054"/>
          <a:stretch/>
        </p:blipFill>
        <p:spPr bwMode="auto">
          <a:xfrm>
            <a:off x="6697882" y="3717033"/>
            <a:ext cx="2446118" cy="23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EEA30F2-AD79-4512-8951-7FF2D5F5B095}"/>
              </a:ext>
            </a:extLst>
          </p:cNvPr>
          <p:cNvSpPr txBox="1">
            <a:spLocks/>
          </p:cNvSpPr>
          <p:nvPr/>
        </p:nvSpPr>
        <p:spPr bwMode="auto">
          <a:xfrm>
            <a:off x="4289095" y="6146467"/>
            <a:ext cx="1488430" cy="42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船用绞车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06DA702D-4D5D-4C20-8743-9D64E84E742E}"/>
              </a:ext>
            </a:extLst>
          </p:cNvPr>
          <p:cNvSpPr txBox="1">
            <a:spLocks/>
          </p:cNvSpPr>
          <p:nvPr/>
        </p:nvSpPr>
        <p:spPr bwMode="auto">
          <a:xfrm>
            <a:off x="7241422" y="6160821"/>
            <a:ext cx="1795073" cy="425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液压起重机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79865745-C069-4459-AE7E-45E9B07AB719}"/>
              </a:ext>
            </a:extLst>
          </p:cNvPr>
          <p:cNvSpPr/>
          <p:nvPr/>
        </p:nvSpPr>
        <p:spPr>
          <a:xfrm>
            <a:off x="124215" y="625268"/>
            <a:ext cx="196720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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适用场合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6648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FCC19-7973-4311-93A0-A14E5394B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750" y="0"/>
            <a:ext cx="6480720" cy="6206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定量泵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变量马达式调速回路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57118D3-16E4-40EA-8399-D830A710F006}"/>
              </a:ext>
            </a:extLst>
          </p:cNvPr>
          <p:cNvGrpSpPr/>
          <p:nvPr/>
        </p:nvGrpSpPr>
        <p:grpSpPr>
          <a:xfrm>
            <a:off x="222595" y="1471330"/>
            <a:ext cx="8901780" cy="5079691"/>
            <a:chOff x="936298" y="1401747"/>
            <a:chExt cx="8293531" cy="4732600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EE6FEC76-F615-4511-82F3-2DA5114AF181}"/>
                </a:ext>
              </a:extLst>
            </p:cNvPr>
            <p:cNvGrpSpPr/>
            <p:nvPr/>
          </p:nvGrpSpPr>
          <p:grpSpPr>
            <a:xfrm>
              <a:off x="2682961" y="2420888"/>
              <a:ext cx="3778077" cy="3178936"/>
              <a:chOff x="6581550" y="2698336"/>
              <a:chExt cx="2419253" cy="2035599"/>
            </a:xfrm>
          </p:grpSpPr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4D5B4CB8-5CF3-4974-8134-2A28B38A37E0}"/>
                  </a:ext>
                </a:extLst>
              </p:cNvPr>
              <p:cNvGrpSpPr/>
              <p:nvPr/>
            </p:nvGrpSpPr>
            <p:grpSpPr>
              <a:xfrm>
                <a:off x="6581550" y="3137834"/>
                <a:ext cx="977809" cy="603456"/>
                <a:chOff x="556731" y="4859666"/>
                <a:chExt cx="1482104" cy="914682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87D508B5-390E-42CA-A77F-EFEF84DAB46C}"/>
                    </a:ext>
                  </a:extLst>
                </p:cNvPr>
                <p:cNvSpPr/>
                <p:nvPr/>
              </p:nvSpPr>
              <p:spPr>
                <a:xfrm>
                  <a:off x="556731" y="5197084"/>
                  <a:ext cx="618787" cy="239843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6" name="组合 5">
                  <a:extLst>
                    <a:ext uri="{FF2B5EF4-FFF2-40B4-BE49-F238E27FC236}">
                      <a16:creationId xmlns:a16="http://schemas.microsoft.com/office/drawing/2014/main" id="{CE61A801-C12C-4CD3-9937-5C1BAB5FDAC5}"/>
                    </a:ext>
                  </a:extLst>
                </p:cNvPr>
                <p:cNvGrpSpPr/>
                <p:nvPr/>
              </p:nvGrpSpPr>
              <p:grpSpPr>
                <a:xfrm>
                  <a:off x="1124151" y="4859666"/>
                  <a:ext cx="914684" cy="914682"/>
                  <a:chOff x="1475656" y="3911173"/>
                  <a:chExt cx="864096" cy="864096"/>
                </a:xfrm>
                <a:grpFill/>
              </p:grpSpPr>
              <p:sp>
                <p:nvSpPr>
                  <p:cNvPr id="7" name="椭圆 6">
                    <a:extLst>
                      <a:ext uri="{FF2B5EF4-FFF2-40B4-BE49-F238E27FC236}">
                        <a16:creationId xmlns:a16="http://schemas.microsoft.com/office/drawing/2014/main" id="{AA7EC4CE-78B0-48D3-8C43-C7A14AABAABD}"/>
                      </a:ext>
                    </a:extLst>
                  </p:cNvPr>
                  <p:cNvSpPr/>
                  <p:nvPr/>
                </p:nvSpPr>
                <p:spPr>
                  <a:xfrm>
                    <a:off x="1475656" y="3911173"/>
                    <a:ext cx="864096" cy="864096"/>
                  </a:xfrm>
                  <a:prstGeom prst="ellipse">
                    <a:avLst/>
                  </a:prstGeom>
                  <a:grpFill/>
                  <a:ln w="38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n w="28575">
                        <a:solidFill>
                          <a:schemeClr val="tx1"/>
                        </a:solidFill>
                      </a:ln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8" name="等腰三角形 7">
                    <a:extLst>
                      <a:ext uri="{FF2B5EF4-FFF2-40B4-BE49-F238E27FC236}">
                        <a16:creationId xmlns:a16="http://schemas.microsoft.com/office/drawing/2014/main" id="{778BFB65-95F8-4244-A302-CB7EC31BAAD7}"/>
                      </a:ext>
                    </a:extLst>
                  </p:cNvPr>
                  <p:cNvSpPr/>
                  <p:nvPr/>
                </p:nvSpPr>
                <p:spPr>
                  <a:xfrm>
                    <a:off x="1765075" y="3918846"/>
                    <a:ext cx="285259" cy="203234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8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n w="28575">
                        <a:solidFill>
                          <a:schemeClr val="tx1"/>
                        </a:solidFill>
                      </a:ln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B2306726-2E0D-4ED3-B5CE-99A64E5EE1CF}"/>
                  </a:ext>
                </a:extLst>
              </p:cNvPr>
              <p:cNvGrpSpPr/>
              <p:nvPr/>
            </p:nvGrpSpPr>
            <p:grpSpPr>
              <a:xfrm>
                <a:off x="8060416" y="3137837"/>
                <a:ext cx="940387" cy="603456"/>
                <a:chOff x="1124151" y="4859667"/>
                <a:chExt cx="1425382" cy="914682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39344CC0-C480-49D8-B4F4-CA1BDF4A09E1}"/>
                    </a:ext>
                  </a:extLst>
                </p:cNvPr>
                <p:cNvSpPr/>
                <p:nvPr/>
              </p:nvSpPr>
              <p:spPr>
                <a:xfrm>
                  <a:off x="1930746" y="5197084"/>
                  <a:ext cx="618787" cy="239843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11" name="组合 10">
                  <a:extLst>
                    <a:ext uri="{FF2B5EF4-FFF2-40B4-BE49-F238E27FC236}">
                      <a16:creationId xmlns:a16="http://schemas.microsoft.com/office/drawing/2014/main" id="{20C271E2-437C-4251-A94E-352784AD17DD}"/>
                    </a:ext>
                  </a:extLst>
                </p:cNvPr>
                <p:cNvGrpSpPr/>
                <p:nvPr/>
              </p:nvGrpSpPr>
              <p:grpSpPr>
                <a:xfrm>
                  <a:off x="1124151" y="4859667"/>
                  <a:ext cx="914684" cy="914682"/>
                  <a:chOff x="1475656" y="3911173"/>
                  <a:chExt cx="864096" cy="864096"/>
                </a:xfrm>
                <a:grpFill/>
              </p:grpSpPr>
              <p:sp>
                <p:nvSpPr>
                  <p:cNvPr id="12" name="椭圆 11">
                    <a:extLst>
                      <a:ext uri="{FF2B5EF4-FFF2-40B4-BE49-F238E27FC236}">
                        <a16:creationId xmlns:a16="http://schemas.microsoft.com/office/drawing/2014/main" id="{89EC4878-9750-4C47-9AF4-040B93A81DB4}"/>
                      </a:ext>
                    </a:extLst>
                  </p:cNvPr>
                  <p:cNvSpPr/>
                  <p:nvPr/>
                </p:nvSpPr>
                <p:spPr>
                  <a:xfrm>
                    <a:off x="1475656" y="3911173"/>
                    <a:ext cx="864096" cy="864096"/>
                  </a:xfrm>
                  <a:prstGeom prst="ellipse">
                    <a:avLst/>
                  </a:prstGeom>
                  <a:grpFill/>
                  <a:ln w="38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n w="28575">
                        <a:solidFill>
                          <a:schemeClr val="tx1"/>
                        </a:solidFill>
                      </a:ln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3" name="等腰三角形 12">
                    <a:extLst>
                      <a:ext uri="{FF2B5EF4-FFF2-40B4-BE49-F238E27FC236}">
                        <a16:creationId xmlns:a16="http://schemas.microsoft.com/office/drawing/2014/main" id="{CE40D0B0-B1F7-4C6D-BACE-8685BB7C442F}"/>
                      </a:ext>
                    </a:extLst>
                  </p:cNvPr>
                  <p:cNvSpPr/>
                  <p:nvPr/>
                </p:nvSpPr>
                <p:spPr>
                  <a:xfrm flipV="1">
                    <a:off x="1788932" y="3930405"/>
                    <a:ext cx="228224" cy="176228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38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n w="28575">
                        <a:solidFill>
                          <a:schemeClr val="tx1"/>
                        </a:solidFill>
                      </a:ln>
                      <a:latin typeface="微软雅黑" panose="020B0503020204020204" pitchFamily="34" charset="-122"/>
                      <a:ea typeface="微软雅黑" panose="020B0503020204020204" pitchFamily="34" charset="-122"/>
                    </a:endParaRPr>
                  </a:p>
                </p:txBody>
              </p:sp>
            </p:grpSp>
          </p:grp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A4DF8EA6-DB31-4FED-8495-4C74FDC49C11}"/>
                  </a:ext>
                </a:extLst>
              </p:cNvPr>
              <p:cNvSpPr/>
              <p:nvPr/>
            </p:nvSpPr>
            <p:spPr>
              <a:xfrm>
                <a:off x="7257630" y="2698336"/>
                <a:ext cx="1108510" cy="452932"/>
              </a:xfrm>
              <a:custGeom>
                <a:avLst/>
                <a:gdLst>
                  <a:gd name="connsiteX0" fmla="*/ 0 w 3925824"/>
                  <a:gd name="connsiteY0" fmla="*/ 707136 h 719328"/>
                  <a:gd name="connsiteX1" fmla="*/ 0 w 3925824"/>
                  <a:gd name="connsiteY1" fmla="*/ 0 h 719328"/>
                  <a:gd name="connsiteX2" fmla="*/ 3925824 w 3925824"/>
                  <a:gd name="connsiteY2" fmla="*/ 0 h 719328"/>
                  <a:gd name="connsiteX3" fmla="*/ 3925824 w 3925824"/>
                  <a:gd name="connsiteY3" fmla="*/ 719328 h 719328"/>
                  <a:gd name="connsiteX4" fmla="*/ 3925824 w 3925824"/>
                  <a:gd name="connsiteY4" fmla="*/ 719328 h 71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25824" h="719328">
                    <a:moveTo>
                      <a:pt x="0" y="707136"/>
                    </a:moveTo>
                    <a:lnTo>
                      <a:pt x="0" y="0"/>
                    </a:lnTo>
                    <a:lnTo>
                      <a:pt x="3925824" y="0"/>
                    </a:lnTo>
                    <a:lnTo>
                      <a:pt x="3925824" y="719328"/>
                    </a:lnTo>
                    <a:lnTo>
                      <a:pt x="3925824" y="719328"/>
                    </a:ln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" name="直接箭头连接符 14">
                <a:extLst>
                  <a:ext uri="{FF2B5EF4-FFF2-40B4-BE49-F238E27FC236}">
                    <a16:creationId xmlns:a16="http://schemas.microsoft.com/office/drawing/2014/main" id="{1D980D22-900C-4ED1-BE1D-8699DE50CAB6}"/>
                  </a:ext>
                </a:extLst>
              </p:cNvPr>
              <p:cNvCxnSpPr/>
              <p:nvPr/>
            </p:nvCxnSpPr>
            <p:spPr>
              <a:xfrm flipV="1">
                <a:off x="8143804" y="3041821"/>
                <a:ext cx="558652" cy="79032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 w="lg" len="lg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A7774A8A-4C13-4962-A557-B01E7CB20D7D}"/>
                  </a:ext>
                </a:extLst>
              </p:cNvPr>
              <p:cNvSpPr/>
              <p:nvPr/>
            </p:nvSpPr>
            <p:spPr>
              <a:xfrm flipV="1">
                <a:off x="7257630" y="3735121"/>
                <a:ext cx="1108510" cy="356956"/>
              </a:xfrm>
              <a:custGeom>
                <a:avLst/>
                <a:gdLst>
                  <a:gd name="connsiteX0" fmla="*/ 0 w 3925824"/>
                  <a:gd name="connsiteY0" fmla="*/ 707136 h 719328"/>
                  <a:gd name="connsiteX1" fmla="*/ 0 w 3925824"/>
                  <a:gd name="connsiteY1" fmla="*/ 0 h 719328"/>
                  <a:gd name="connsiteX2" fmla="*/ 3925824 w 3925824"/>
                  <a:gd name="connsiteY2" fmla="*/ 0 h 719328"/>
                  <a:gd name="connsiteX3" fmla="*/ 3925824 w 3925824"/>
                  <a:gd name="connsiteY3" fmla="*/ 719328 h 719328"/>
                  <a:gd name="connsiteX4" fmla="*/ 3925824 w 3925824"/>
                  <a:gd name="connsiteY4" fmla="*/ 719328 h 71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25824" h="719328">
                    <a:moveTo>
                      <a:pt x="0" y="707136"/>
                    </a:moveTo>
                    <a:lnTo>
                      <a:pt x="0" y="0"/>
                    </a:lnTo>
                    <a:lnTo>
                      <a:pt x="3925824" y="0"/>
                    </a:lnTo>
                    <a:lnTo>
                      <a:pt x="3925824" y="719328"/>
                    </a:lnTo>
                    <a:lnTo>
                      <a:pt x="3925824" y="719328"/>
                    </a:ln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E58E5B2A-8624-47D8-899B-198B661D464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731288" y="4365104"/>
                <a:ext cx="2161192" cy="3688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>
                  <a:buNone/>
                </a:pPr>
                <a:r>
                  <a:rPr lang="zh-CN" altLang="en-US" sz="24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定量泵</a:t>
                </a:r>
                <a:r>
                  <a:rPr lang="en-US" altLang="zh-CN" sz="24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24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变量马达式</a:t>
                </a:r>
                <a:endParaRPr lang="en-US" altLang="zh-CN" sz="2400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753C71CA-F49F-43F8-91BA-595D638C130C}"/>
                </a:ext>
              </a:extLst>
            </p:cNvPr>
            <p:cNvSpPr/>
            <p:nvPr/>
          </p:nvSpPr>
          <p:spPr>
            <a:xfrm>
              <a:off x="6532473" y="2152247"/>
              <a:ext cx="2347131" cy="17376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增加马达排量</a:t>
              </a:r>
              <a:r>
                <a:rPr lang="en-US" altLang="zh-CN" sz="24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</a:t>
              </a:r>
              <a:r>
                <a:rPr lang="zh-CN" altLang="en-US" sz="24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输出转速下降</a:t>
              </a:r>
              <a:endParaRPr lang="en-US" altLang="zh-CN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4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减小马达排量</a:t>
              </a:r>
              <a:r>
                <a:rPr lang="en-US" altLang="zh-CN" sz="24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</a:t>
              </a:r>
              <a:r>
                <a:rPr lang="zh-CN" altLang="en-US" sz="24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输出转速上升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0EDAE05-5EAE-4FC3-98FC-2D0DDB8202D7}"/>
                    </a:ext>
                  </a:extLst>
                </p:cNvPr>
                <p:cNvSpPr/>
                <p:nvPr/>
              </p:nvSpPr>
              <p:spPr>
                <a:xfrm>
                  <a:off x="936298" y="4490147"/>
                  <a:ext cx="2504486" cy="4567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液压泵转速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恒定</a:t>
                  </a:r>
                </a:p>
              </p:txBody>
            </p:sp>
          </mc:Choice>
          <mc:Fallback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10EDAE05-5EAE-4FC3-98FC-2D0DDB8202D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6298" y="4490147"/>
                  <a:ext cx="2504486" cy="456704"/>
                </a:xfrm>
                <a:prstGeom prst="rect">
                  <a:avLst/>
                </a:prstGeom>
                <a:blipFill>
                  <a:blip r:embed="rId2"/>
                  <a:stretch>
                    <a:fillRect l="-3636" t="-9877" r="-2045" b="-2098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BA602BCB-3A20-4EF8-AC80-568EA984F286}"/>
                    </a:ext>
                  </a:extLst>
                </p:cNvPr>
                <p:cNvSpPr/>
                <p:nvPr/>
              </p:nvSpPr>
              <p:spPr>
                <a:xfrm>
                  <a:off x="944963" y="4062683"/>
                  <a:ext cx="2484881" cy="4567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液压泵排量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固定</a:t>
                  </a:r>
                </a:p>
              </p:txBody>
            </p:sp>
          </mc:Choice>
          <mc:Fallback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BA602BCB-3A20-4EF8-AC80-568EA984F2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963" y="4062683"/>
                  <a:ext cx="2484881" cy="456704"/>
                </a:xfrm>
                <a:prstGeom prst="rect">
                  <a:avLst/>
                </a:prstGeom>
                <a:blipFill>
                  <a:blip r:embed="rId3"/>
                  <a:stretch>
                    <a:fillRect l="-3425" t="-10000" r="-685"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0B472982-519A-440E-84DA-B4F316CE0022}"/>
                    </a:ext>
                  </a:extLst>
                </p:cNvPr>
                <p:cNvSpPr/>
                <p:nvPr/>
              </p:nvSpPr>
              <p:spPr>
                <a:xfrm>
                  <a:off x="3195493" y="1401747"/>
                  <a:ext cx="3201863" cy="91185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回路的工作压力</a:t>
                  </a:r>
                  <a14:m>
                    <m:oMath xmlns:m="http://schemas.openxmlformats.org/officeDocument/2006/math">
                      <m:r>
                        <a:rPr lang="en-US" altLang="zh-CN" sz="240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𝑝</m:t>
                      </m:r>
                    </m:oMath>
                  </a14:m>
                  <a:r>
                    <a:rPr lang="zh-CN" altLang="en-US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由负载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𝑀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和马达排量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𝑀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决定</a:t>
                  </a:r>
                </a:p>
              </p:txBody>
            </p:sp>
          </mc:Choice>
          <mc:Fallback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0B472982-519A-440E-84DA-B4F316CE002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95493" y="1401747"/>
                  <a:ext cx="3201863" cy="911853"/>
                </a:xfrm>
                <a:prstGeom prst="rect">
                  <a:avLst/>
                </a:prstGeom>
                <a:blipFill>
                  <a:blip r:embed="rId4"/>
                  <a:stretch>
                    <a:fillRect l="-2660" t="-1242" r="-1773" b="-93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D1381221-6A2B-4289-8FBB-6D448E3AAAB2}"/>
                </a:ext>
              </a:extLst>
            </p:cNvPr>
            <p:cNvSpPr/>
            <p:nvPr/>
          </p:nvSpPr>
          <p:spPr>
            <a:xfrm>
              <a:off x="944963" y="5704227"/>
              <a:ext cx="8284866" cy="4301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kern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输出功率由负载决定，不因调速变化，也称为恒功率调速回路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4CF9810F-07D1-4852-BBF3-F67504DFAEF5}"/>
                    </a:ext>
                  </a:extLst>
                </p:cNvPr>
                <p:cNvSpPr/>
                <p:nvPr/>
              </p:nvSpPr>
              <p:spPr>
                <a:xfrm>
                  <a:off x="1038333" y="2500594"/>
                  <a:ext cx="2054347" cy="4567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泵流量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400" b="0" i="1" dirty="0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一定</a:t>
                  </a:r>
                </a:p>
              </p:txBody>
            </p:sp>
          </mc:Choice>
          <mc:Fallback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4CF9810F-07D1-4852-BBF3-F67504DFAEF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8333" y="2500594"/>
                  <a:ext cx="2054347" cy="456704"/>
                </a:xfrm>
                <a:prstGeom prst="rect">
                  <a:avLst/>
                </a:prstGeom>
                <a:blipFill>
                  <a:blip r:embed="rId5"/>
                  <a:stretch>
                    <a:fillRect l="-4144" t="-10000" b="-2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1C5CAE11-39C3-4504-8D96-EB15910736E3}"/>
              </a:ext>
            </a:extLst>
          </p:cNvPr>
          <p:cNvSpPr txBox="1">
            <a:spLocks/>
          </p:cNvSpPr>
          <p:nvPr/>
        </p:nvSpPr>
        <p:spPr bwMode="auto">
          <a:xfrm>
            <a:off x="212047" y="607733"/>
            <a:ext cx="1967205" cy="73866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"/>
              <a:defRPr sz="28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342000" indent="-342900" eaLnBrk="0" hangingPunct="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Font typeface="Wingdings" panose="05000000000000000000" pitchFamily="2" charset="2"/>
              <a:buChar char="Ø"/>
              <a:defRPr sz="18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工作原理</a:t>
            </a:r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5816C220-D086-442E-B45E-0054C3513F91}"/>
              </a:ext>
            </a:extLst>
          </p:cNvPr>
          <p:cNvCxnSpPr>
            <a:cxnSpLocks/>
          </p:cNvCxnSpPr>
          <p:nvPr/>
        </p:nvCxnSpPr>
        <p:spPr>
          <a:xfrm flipH="1">
            <a:off x="5652120" y="3284984"/>
            <a:ext cx="432048" cy="16197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箭头: 下 2">
            <a:extLst>
              <a:ext uri="{FF2B5EF4-FFF2-40B4-BE49-F238E27FC236}">
                <a16:creationId xmlns:a16="http://schemas.microsoft.com/office/drawing/2014/main" id="{093C4351-EAC9-42E4-B21B-C8CA0E26B722}"/>
              </a:ext>
            </a:extLst>
          </p:cNvPr>
          <p:cNvSpPr/>
          <p:nvPr/>
        </p:nvSpPr>
        <p:spPr>
          <a:xfrm flipV="1">
            <a:off x="2899017" y="2566123"/>
            <a:ext cx="170366" cy="602478"/>
          </a:xfrm>
          <a:prstGeom prst="downArrow">
            <a:avLst/>
          </a:prstGeom>
          <a:solidFill>
            <a:srgbClr val="FF3333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6AF8CF3E-62DB-4227-BB40-0634F8E326E3}"/>
                  </a:ext>
                </a:extLst>
              </p:cNvPr>
              <p:cNvSpPr/>
              <p:nvPr/>
            </p:nvSpPr>
            <p:spPr>
              <a:xfrm>
                <a:off x="421383" y="3379571"/>
                <a:ext cx="1641155" cy="490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𝑄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𝑛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 sz="2400" i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6AF8CF3E-62DB-4227-BB40-0634F8E326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83" y="3379571"/>
                <a:ext cx="1641155" cy="490199"/>
              </a:xfrm>
              <a:prstGeom prst="rect">
                <a:avLst/>
              </a:prstGeom>
              <a:blipFill>
                <a:blip r:embed="rId6"/>
                <a:stretch>
                  <a:fillRect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947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4933E562-59FA-493A-90CB-EBE6F20D7E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saturation sat="2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916"/>
          <a:stretch/>
        </p:blipFill>
        <p:spPr>
          <a:xfrm>
            <a:off x="2843808" y="1234614"/>
            <a:ext cx="6300192" cy="48881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9F2ADFE-5D8C-4AC6-A6FB-EA877C959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60" y="0"/>
            <a:ext cx="6480720" cy="6206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定量泵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变量马达式调速回路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80766F-49CC-4BB1-8DDC-AE1E86ABE4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976" y="925954"/>
                <a:ext cx="3182379" cy="1782965"/>
              </a:xfrm>
            </p:spPr>
            <p:txBody>
              <a:bodyPr/>
              <a:lstStyle/>
              <a:p>
                <a:pPr marL="0" lvl="1" indent="0">
                  <a:lnSpc>
                    <a:spcPct val="120000"/>
                  </a:lnSpc>
                  <a:buNone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由于泵和马达的泄漏损失和摩擦损失，在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附近，实际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都等于零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80766F-49CC-4BB1-8DDC-AE1E86ABE4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976" y="925954"/>
                <a:ext cx="3182379" cy="1782965"/>
              </a:xfrm>
              <a:blipFill>
                <a:blip r:embed="rId4"/>
                <a:stretch>
                  <a:fillRect l="-2874" t="-685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>
            <a:extLst>
              <a:ext uri="{FF2B5EF4-FFF2-40B4-BE49-F238E27FC236}">
                <a16:creationId xmlns:a16="http://schemas.microsoft.com/office/drawing/2014/main" id="{4D95C135-C1E9-44E7-909F-E7418FC7EDE3}"/>
              </a:ext>
            </a:extLst>
          </p:cNvPr>
          <p:cNvSpPr/>
          <p:nvPr/>
        </p:nvSpPr>
        <p:spPr>
          <a:xfrm>
            <a:off x="3635896" y="3212976"/>
            <a:ext cx="1512168" cy="2160240"/>
          </a:xfrm>
          <a:prstGeom prst="ellipse">
            <a:avLst/>
          </a:prstGeom>
          <a:noFill/>
          <a:ln>
            <a:solidFill>
              <a:srgbClr val="33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59FC91D-6FE5-4A94-B16F-3A2636EBB41A}"/>
              </a:ext>
            </a:extLst>
          </p:cNvPr>
          <p:cNvCxnSpPr>
            <a:cxnSpLocks/>
          </p:cNvCxnSpPr>
          <p:nvPr/>
        </p:nvCxnSpPr>
        <p:spPr>
          <a:xfrm flipV="1">
            <a:off x="3134562" y="5171936"/>
            <a:ext cx="792088" cy="576064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64AD33B8-AE63-4900-A65B-914EDE86CE9B}"/>
              </a:ext>
            </a:extLst>
          </p:cNvPr>
          <p:cNvSpPr/>
          <p:nvPr/>
        </p:nvSpPr>
        <p:spPr>
          <a:xfrm>
            <a:off x="59669" y="5335228"/>
            <a:ext cx="31801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由于泄漏，液压马达转速存在极值，之后才进入恒功率调速区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A2EF425-071D-444B-9551-C876D97CFF02}"/>
              </a:ext>
            </a:extLst>
          </p:cNvPr>
          <p:cNvCxnSpPr>
            <a:cxnSpLocks/>
          </p:cNvCxnSpPr>
          <p:nvPr/>
        </p:nvCxnSpPr>
        <p:spPr>
          <a:xfrm>
            <a:off x="2915816" y="2250082"/>
            <a:ext cx="808529" cy="0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6402145-EC53-44CB-B6CA-91B65639FC66}"/>
              </a:ext>
            </a:extLst>
          </p:cNvPr>
          <p:cNvCxnSpPr>
            <a:cxnSpLocks/>
          </p:cNvCxnSpPr>
          <p:nvPr/>
        </p:nvCxnSpPr>
        <p:spPr>
          <a:xfrm>
            <a:off x="2627784" y="2924944"/>
            <a:ext cx="797532" cy="1150433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70BF7F5C-E1FC-4CA7-AAED-66F180707AF6}"/>
              </a:ext>
            </a:extLst>
          </p:cNvPr>
          <p:cNvSpPr/>
          <p:nvPr/>
        </p:nvSpPr>
        <p:spPr>
          <a:xfrm>
            <a:off x="3724345" y="1984429"/>
            <a:ext cx="656928" cy="572789"/>
          </a:xfrm>
          <a:prstGeom prst="ellipse">
            <a:avLst/>
          </a:prstGeom>
          <a:noFill/>
          <a:ln>
            <a:solidFill>
              <a:srgbClr val="33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08B9CA0-2C09-4176-A79A-05A5E9A6985D}"/>
                  </a:ext>
                </a:extLst>
              </p:cNvPr>
              <p:cNvSpPr/>
              <p:nvPr/>
            </p:nvSpPr>
            <p:spPr>
              <a:xfrm>
                <a:off x="7092280" y="1916832"/>
                <a:ext cx="2051720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baseline="30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𝑀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表示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的是最大负载能力</a:t>
                </a:r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208B9CA0-2C09-4176-A79A-05A5E9A698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2280" y="1916832"/>
                <a:ext cx="2051720" cy="707886"/>
              </a:xfrm>
              <a:prstGeom prst="rect">
                <a:avLst/>
              </a:prstGeom>
              <a:blipFill>
                <a:blip r:embed="rId5"/>
                <a:stretch>
                  <a:fillRect l="-2967" t="-4274" b="-13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4404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DDD04-561D-4112-9F26-798C1FA7B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0"/>
            <a:ext cx="6480720" cy="764704"/>
          </a:xfrm>
        </p:spPr>
        <p:txBody>
          <a:bodyPr/>
          <a:lstStyle/>
          <a:p>
            <a:r>
              <a:rPr lang="zh-CN" altLang="en-US" sz="4000" dirty="0"/>
              <a:t>调速回路目录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448E4-537D-4971-87FE-14431A933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764704"/>
            <a:ext cx="8280920" cy="56886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节流调速回路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定压式节流调速回路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变压式节流调速回路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工作性能的改进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容积调速回路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缸式容积调速回路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马达式容积调速回路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容积节流调速回路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定压式容积节流调速回路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变压式容积节流调速回路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0665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2ADFE-5D8C-4AC6-A6FB-EA877C959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280" y="36562"/>
            <a:ext cx="6480720" cy="6206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定量泵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变量马达式调速回路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80766F-49CC-4BB1-8DDC-AE1E86ABE4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1434022"/>
                <a:ext cx="8496944" cy="1791959"/>
              </a:xfrm>
            </p:spPr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这种回路的调速范围很小，一般只有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且它不能用来使马达实现平稳的转向，所以这种回路已很少单独使用。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80766F-49CC-4BB1-8DDC-AE1E86ABE4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1434022"/>
                <a:ext cx="8496944" cy="1791959"/>
              </a:xfrm>
              <a:blipFill>
                <a:blip r:embed="rId2"/>
                <a:stretch>
                  <a:fillRect l="-933" r="-574" b="-54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6614AB93-932F-461B-AA76-755C318C8FEA}"/>
              </a:ext>
            </a:extLst>
          </p:cNvPr>
          <p:cNvGrpSpPr/>
          <p:nvPr/>
        </p:nvGrpSpPr>
        <p:grpSpPr>
          <a:xfrm>
            <a:off x="611560" y="3466441"/>
            <a:ext cx="3600400" cy="3252401"/>
            <a:chOff x="3482557" y="4377161"/>
            <a:chExt cx="2253403" cy="2035599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044B04D7-510E-442D-923D-83D8A16C4260}"/>
                </a:ext>
              </a:extLst>
            </p:cNvPr>
            <p:cNvGrpSpPr/>
            <p:nvPr/>
          </p:nvGrpSpPr>
          <p:grpSpPr>
            <a:xfrm>
              <a:off x="3482557" y="4816659"/>
              <a:ext cx="902644" cy="603456"/>
              <a:chOff x="670662" y="4859666"/>
              <a:chExt cx="1368173" cy="914682"/>
            </a:xfrm>
            <a:solidFill>
              <a:schemeClr val="bg1">
                <a:lumMod val="95000"/>
              </a:schemeClr>
            </a:solidFill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312DD63-AD41-40C3-89FD-503875A6C2D0}"/>
                  </a:ext>
                </a:extLst>
              </p:cNvPr>
              <p:cNvSpPr/>
              <p:nvPr/>
            </p:nvSpPr>
            <p:spPr>
              <a:xfrm>
                <a:off x="670662" y="5197084"/>
                <a:ext cx="504856" cy="239843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6195FD6C-A217-4A8F-9836-8B90FF268759}"/>
                  </a:ext>
                </a:extLst>
              </p:cNvPr>
              <p:cNvGrpSpPr/>
              <p:nvPr/>
            </p:nvGrpSpPr>
            <p:grpSpPr>
              <a:xfrm>
                <a:off x="1124151" y="4859666"/>
                <a:ext cx="914684" cy="914682"/>
                <a:chOff x="1475656" y="3911173"/>
                <a:chExt cx="864096" cy="864096"/>
              </a:xfrm>
              <a:grpFill/>
            </p:grpSpPr>
            <p:sp>
              <p:nvSpPr>
                <p:cNvPr id="21" name="椭圆 20">
                  <a:extLst>
                    <a:ext uri="{FF2B5EF4-FFF2-40B4-BE49-F238E27FC236}">
                      <a16:creationId xmlns:a16="http://schemas.microsoft.com/office/drawing/2014/main" id="{381C7B76-8106-4DAE-BCB9-44F5DC071C44}"/>
                    </a:ext>
                  </a:extLst>
                </p:cNvPr>
                <p:cNvSpPr/>
                <p:nvPr/>
              </p:nvSpPr>
              <p:spPr>
                <a:xfrm>
                  <a:off x="1475656" y="3911173"/>
                  <a:ext cx="864096" cy="864096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等腰三角形 21">
                  <a:extLst>
                    <a:ext uri="{FF2B5EF4-FFF2-40B4-BE49-F238E27FC236}">
                      <a16:creationId xmlns:a16="http://schemas.microsoft.com/office/drawing/2014/main" id="{636DC240-9E7E-4254-A2C5-4E46EC236AFA}"/>
                    </a:ext>
                  </a:extLst>
                </p:cNvPr>
                <p:cNvSpPr/>
                <p:nvPr/>
              </p:nvSpPr>
              <p:spPr>
                <a:xfrm>
                  <a:off x="1765075" y="3922351"/>
                  <a:ext cx="285259" cy="223557"/>
                </a:xfrm>
                <a:prstGeom prst="triangle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A846B17-9922-4377-AD49-CC3C433D6316}"/>
                </a:ext>
              </a:extLst>
            </p:cNvPr>
            <p:cNvGrpSpPr/>
            <p:nvPr/>
          </p:nvGrpSpPr>
          <p:grpSpPr>
            <a:xfrm>
              <a:off x="4886257" y="4816662"/>
              <a:ext cx="849703" cy="603456"/>
              <a:chOff x="1124151" y="4859667"/>
              <a:chExt cx="1287929" cy="914682"/>
            </a:xfrm>
            <a:solidFill>
              <a:schemeClr val="bg1">
                <a:lumMod val="95000"/>
              </a:schemeClr>
            </a:solidFill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068E9D3-D942-4DDB-917B-A5D27EB57DF1}"/>
                  </a:ext>
                </a:extLst>
              </p:cNvPr>
              <p:cNvSpPr/>
              <p:nvPr/>
            </p:nvSpPr>
            <p:spPr>
              <a:xfrm>
                <a:off x="1930746" y="5197084"/>
                <a:ext cx="481334" cy="239843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0F741EF8-B652-449D-ABFB-720E621B5815}"/>
                  </a:ext>
                </a:extLst>
              </p:cNvPr>
              <p:cNvGrpSpPr/>
              <p:nvPr/>
            </p:nvGrpSpPr>
            <p:grpSpPr>
              <a:xfrm>
                <a:off x="1124151" y="4859667"/>
                <a:ext cx="914684" cy="914682"/>
                <a:chOff x="1475656" y="3911173"/>
                <a:chExt cx="864096" cy="864096"/>
              </a:xfrm>
              <a:grpFill/>
            </p:grpSpPr>
            <p:sp>
              <p:nvSpPr>
                <p:cNvPr id="17" name="椭圆 16">
                  <a:extLst>
                    <a:ext uri="{FF2B5EF4-FFF2-40B4-BE49-F238E27FC236}">
                      <a16:creationId xmlns:a16="http://schemas.microsoft.com/office/drawing/2014/main" id="{23BD9D32-CEBB-4145-9A75-F1E47AD30888}"/>
                    </a:ext>
                  </a:extLst>
                </p:cNvPr>
                <p:cNvSpPr/>
                <p:nvPr/>
              </p:nvSpPr>
              <p:spPr>
                <a:xfrm>
                  <a:off x="1475656" y="3911173"/>
                  <a:ext cx="864096" cy="864096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" name="等腰三角形 17">
                  <a:extLst>
                    <a:ext uri="{FF2B5EF4-FFF2-40B4-BE49-F238E27FC236}">
                      <a16:creationId xmlns:a16="http://schemas.microsoft.com/office/drawing/2014/main" id="{32570ABD-F166-41B7-B994-E86773338D13}"/>
                    </a:ext>
                  </a:extLst>
                </p:cNvPr>
                <p:cNvSpPr/>
                <p:nvPr/>
              </p:nvSpPr>
              <p:spPr>
                <a:xfrm flipV="1">
                  <a:off x="1799306" y="3950618"/>
                  <a:ext cx="207476" cy="16702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F2F90D5-272D-4801-B1C1-9ADD335288B2}"/>
                </a:ext>
              </a:extLst>
            </p:cNvPr>
            <p:cNvSpPr/>
            <p:nvPr/>
          </p:nvSpPr>
          <p:spPr>
            <a:xfrm>
              <a:off x="4083472" y="4377161"/>
              <a:ext cx="1108510" cy="452932"/>
            </a:xfrm>
            <a:custGeom>
              <a:avLst/>
              <a:gdLst>
                <a:gd name="connsiteX0" fmla="*/ 0 w 3925824"/>
                <a:gd name="connsiteY0" fmla="*/ 707136 h 719328"/>
                <a:gd name="connsiteX1" fmla="*/ 0 w 3925824"/>
                <a:gd name="connsiteY1" fmla="*/ 0 h 719328"/>
                <a:gd name="connsiteX2" fmla="*/ 3925824 w 3925824"/>
                <a:gd name="connsiteY2" fmla="*/ 0 h 719328"/>
                <a:gd name="connsiteX3" fmla="*/ 3925824 w 3925824"/>
                <a:gd name="connsiteY3" fmla="*/ 719328 h 719328"/>
                <a:gd name="connsiteX4" fmla="*/ 3925824 w 3925824"/>
                <a:gd name="connsiteY4" fmla="*/ 719328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5824" h="719328">
                  <a:moveTo>
                    <a:pt x="0" y="707136"/>
                  </a:moveTo>
                  <a:lnTo>
                    <a:pt x="0" y="0"/>
                  </a:lnTo>
                  <a:lnTo>
                    <a:pt x="3925824" y="0"/>
                  </a:lnTo>
                  <a:lnTo>
                    <a:pt x="3925824" y="719328"/>
                  </a:lnTo>
                  <a:lnTo>
                    <a:pt x="3925824" y="719328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13A4BDB5-6E03-4394-9953-959F50DE7B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68384" y="4723224"/>
              <a:ext cx="532816" cy="7903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8B11C9F6-0C11-419B-BD89-D54DEFB97346}"/>
                </a:ext>
              </a:extLst>
            </p:cNvPr>
            <p:cNvSpPr/>
            <p:nvPr/>
          </p:nvSpPr>
          <p:spPr>
            <a:xfrm flipV="1">
              <a:off x="4083472" y="5413946"/>
              <a:ext cx="1108510" cy="356956"/>
            </a:xfrm>
            <a:custGeom>
              <a:avLst/>
              <a:gdLst>
                <a:gd name="connsiteX0" fmla="*/ 0 w 3925824"/>
                <a:gd name="connsiteY0" fmla="*/ 707136 h 719328"/>
                <a:gd name="connsiteX1" fmla="*/ 0 w 3925824"/>
                <a:gd name="connsiteY1" fmla="*/ 0 h 719328"/>
                <a:gd name="connsiteX2" fmla="*/ 3925824 w 3925824"/>
                <a:gd name="connsiteY2" fmla="*/ 0 h 719328"/>
                <a:gd name="connsiteX3" fmla="*/ 3925824 w 3925824"/>
                <a:gd name="connsiteY3" fmla="*/ 719328 h 719328"/>
                <a:gd name="connsiteX4" fmla="*/ 3925824 w 3925824"/>
                <a:gd name="connsiteY4" fmla="*/ 719328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5824" h="719328">
                  <a:moveTo>
                    <a:pt x="0" y="707136"/>
                  </a:moveTo>
                  <a:lnTo>
                    <a:pt x="0" y="0"/>
                  </a:lnTo>
                  <a:lnTo>
                    <a:pt x="3925824" y="0"/>
                  </a:lnTo>
                  <a:lnTo>
                    <a:pt x="3925824" y="719328"/>
                  </a:lnTo>
                  <a:lnTo>
                    <a:pt x="3925824" y="719328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9F499E0D-7FB0-4833-AE77-8A25182C291D}"/>
                </a:ext>
              </a:extLst>
            </p:cNvPr>
            <p:cNvSpPr/>
            <p:nvPr/>
          </p:nvSpPr>
          <p:spPr>
            <a:xfrm>
              <a:off x="4101318" y="4815379"/>
              <a:ext cx="408241" cy="603456"/>
            </a:xfrm>
            <a:prstGeom prst="arc">
              <a:avLst>
                <a:gd name="adj1" fmla="val 17283902"/>
                <a:gd name="adj2" fmla="val 4390572"/>
              </a:avLst>
            </a:prstGeom>
            <a:ln w="38100">
              <a:headEnd type="triangle" w="med" len="med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弧形 12">
              <a:extLst>
                <a:ext uri="{FF2B5EF4-FFF2-40B4-BE49-F238E27FC236}">
                  <a16:creationId xmlns:a16="http://schemas.microsoft.com/office/drawing/2014/main" id="{F9E984DD-F76B-443D-86D1-E48F4D22F9E8}"/>
                </a:ext>
              </a:extLst>
            </p:cNvPr>
            <p:cNvSpPr/>
            <p:nvPr/>
          </p:nvSpPr>
          <p:spPr>
            <a:xfrm flipH="1" flipV="1">
              <a:off x="4750189" y="4831959"/>
              <a:ext cx="403989" cy="603455"/>
            </a:xfrm>
            <a:prstGeom prst="arc">
              <a:avLst>
                <a:gd name="adj1" fmla="val 17283902"/>
                <a:gd name="adj2" fmla="val 4390572"/>
              </a:avLst>
            </a:prstGeom>
            <a:ln w="38100">
              <a:headEnd type="triangle" w="med" len="med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A38180DF-7BEA-43E8-9C2E-0529E74BD2B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557130" y="6043929"/>
              <a:ext cx="2161192" cy="368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定量泵</a:t>
              </a:r>
              <a:r>
                <a:rPr lang="en-US" altLang="zh-CN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变量马达式</a:t>
              </a:r>
              <a:endPara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17C95E4D-8F9E-492A-8AC9-ADFE40E0DE9B}"/>
              </a:ext>
            </a:extLst>
          </p:cNvPr>
          <p:cNvSpPr/>
          <p:nvPr/>
        </p:nvSpPr>
        <p:spPr>
          <a:xfrm>
            <a:off x="251520" y="764704"/>
            <a:ext cx="196720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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适用场合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79870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2ADFE-5D8C-4AC6-A6FB-EA877C959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760" y="0"/>
            <a:ext cx="6480720" cy="6206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变量马达式调速回路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0766F-49CC-4BB1-8DDC-AE1E86ABE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380" y="626101"/>
            <a:ext cx="8640960" cy="1115683"/>
          </a:xfrm>
        </p:spPr>
        <p:txBody>
          <a:bodyPr/>
          <a:lstStyle/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工作特性：上述两种回路工作特性的综合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调速范围：等于泵的调速范围和马达调速范围的乘积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E7F8B16-FD7B-4443-9809-42B98361B131}"/>
              </a:ext>
            </a:extLst>
          </p:cNvPr>
          <p:cNvGrpSpPr/>
          <p:nvPr/>
        </p:nvGrpSpPr>
        <p:grpSpPr>
          <a:xfrm>
            <a:off x="5002688" y="2666026"/>
            <a:ext cx="3727188" cy="3136117"/>
            <a:chOff x="6406617" y="4377161"/>
            <a:chExt cx="2419253" cy="203559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E74F105-3A74-46C8-899F-D5535BF6F7C0}"/>
                </a:ext>
              </a:extLst>
            </p:cNvPr>
            <p:cNvGrpSpPr/>
            <p:nvPr/>
          </p:nvGrpSpPr>
          <p:grpSpPr>
            <a:xfrm>
              <a:off x="6406617" y="4816659"/>
              <a:ext cx="977809" cy="603456"/>
              <a:chOff x="556731" y="4859666"/>
              <a:chExt cx="1482104" cy="914682"/>
            </a:xfrm>
            <a:solidFill>
              <a:schemeClr val="bg1">
                <a:lumMod val="95000"/>
              </a:schemeClr>
            </a:solidFill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C6C4A4E-6916-4562-80CA-E4DC03E8DC7F}"/>
                  </a:ext>
                </a:extLst>
              </p:cNvPr>
              <p:cNvSpPr/>
              <p:nvPr/>
            </p:nvSpPr>
            <p:spPr>
              <a:xfrm>
                <a:off x="556731" y="5197084"/>
                <a:ext cx="618787" cy="239843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4BFB71D3-0DD9-4581-AE92-BF908D9E01AB}"/>
                  </a:ext>
                </a:extLst>
              </p:cNvPr>
              <p:cNvGrpSpPr/>
              <p:nvPr/>
            </p:nvGrpSpPr>
            <p:grpSpPr>
              <a:xfrm>
                <a:off x="1124151" y="4859666"/>
                <a:ext cx="914684" cy="914682"/>
                <a:chOff x="1475656" y="3911173"/>
                <a:chExt cx="864096" cy="864096"/>
              </a:xfrm>
              <a:grpFill/>
            </p:grpSpPr>
            <p:sp>
              <p:nvSpPr>
                <p:cNvPr id="8" name="椭圆 7">
                  <a:extLst>
                    <a:ext uri="{FF2B5EF4-FFF2-40B4-BE49-F238E27FC236}">
                      <a16:creationId xmlns:a16="http://schemas.microsoft.com/office/drawing/2014/main" id="{02295B40-899E-400E-8305-61DC904B152F}"/>
                    </a:ext>
                  </a:extLst>
                </p:cNvPr>
                <p:cNvSpPr/>
                <p:nvPr/>
              </p:nvSpPr>
              <p:spPr>
                <a:xfrm>
                  <a:off x="1475656" y="3911173"/>
                  <a:ext cx="864096" cy="864096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9" name="等腰三角形 8">
                  <a:extLst>
                    <a:ext uri="{FF2B5EF4-FFF2-40B4-BE49-F238E27FC236}">
                      <a16:creationId xmlns:a16="http://schemas.microsoft.com/office/drawing/2014/main" id="{2705A71A-7795-4853-928E-23BC2221B8EF}"/>
                    </a:ext>
                  </a:extLst>
                </p:cNvPr>
                <p:cNvSpPr/>
                <p:nvPr/>
              </p:nvSpPr>
              <p:spPr>
                <a:xfrm>
                  <a:off x="1765075" y="3922351"/>
                  <a:ext cx="285259" cy="223557"/>
                </a:xfrm>
                <a:prstGeom prst="triangle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BEFD13B-29EF-4FEE-84EA-5958735D8E59}"/>
                </a:ext>
              </a:extLst>
            </p:cNvPr>
            <p:cNvGrpSpPr/>
            <p:nvPr/>
          </p:nvGrpSpPr>
          <p:grpSpPr>
            <a:xfrm>
              <a:off x="7885483" y="4816662"/>
              <a:ext cx="940387" cy="603456"/>
              <a:chOff x="1124151" y="4859667"/>
              <a:chExt cx="1425382" cy="914682"/>
            </a:xfrm>
            <a:solidFill>
              <a:schemeClr val="bg1">
                <a:lumMod val="95000"/>
              </a:schemeClr>
            </a:solidFill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D7AFF428-62BA-4847-9BC3-45FD344FE2E2}"/>
                  </a:ext>
                </a:extLst>
              </p:cNvPr>
              <p:cNvSpPr/>
              <p:nvPr/>
            </p:nvSpPr>
            <p:spPr>
              <a:xfrm>
                <a:off x="1930746" y="5197084"/>
                <a:ext cx="618787" cy="239843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A8FA5CF9-A5B8-4DB8-8584-380BCC4574C7}"/>
                  </a:ext>
                </a:extLst>
              </p:cNvPr>
              <p:cNvGrpSpPr/>
              <p:nvPr/>
            </p:nvGrpSpPr>
            <p:grpSpPr>
              <a:xfrm>
                <a:off x="1124151" y="4859667"/>
                <a:ext cx="914684" cy="914682"/>
                <a:chOff x="1475656" y="3911173"/>
                <a:chExt cx="864096" cy="864096"/>
              </a:xfrm>
              <a:grpFill/>
            </p:grpSpPr>
            <p:sp>
              <p:nvSpPr>
                <p:cNvPr id="13" name="椭圆 12">
                  <a:extLst>
                    <a:ext uri="{FF2B5EF4-FFF2-40B4-BE49-F238E27FC236}">
                      <a16:creationId xmlns:a16="http://schemas.microsoft.com/office/drawing/2014/main" id="{7DF20D24-C192-434C-A3E6-2CB35379E48D}"/>
                    </a:ext>
                  </a:extLst>
                </p:cNvPr>
                <p:cNvSpPr/>
                <p:nvPr/>
              </p:nvSpPr>
              <p:spPr>
                <a:xfrm>
                  <a:off x="1475656" y="3911173"/>
                  <a:ext cx="864096" cy="864096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" name="等腰三角形 13">
                  <a:extLst>
                    <a:ext uri="{FF2B5EF4-FFF2-40B4-BE49-F238E27FC236}">
                      <a16:creationId xmlns:a16="http://schemas.microsoft.com/office/drawing/2014/main" id="{1A402CFC-3BAC-4D9B-BE3C-BB0CC8AA462C}"/>
                    </a:ext>
                  </a:extLst>
                </p:cNvPr>
                <p:cNvSpPr/>
                <p:nvPr/>
              </p:nvSpPr>
              <p:spPr>
                <a:xfrm flipV="1">
                  <a:off x="1799306" y="3950618"/>
                  <a:ext cx="207476" cy="16702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36D3E367-2800-44FE-AED6-E583824B5079}"/>
                </a:ext>
              </a:extLst>
            </p:cNvPr>
            <p:cNvSpPr/>
            <p:nvPr/>
          </p:nvSpPr>
          <p:spPr>
            <a:xfrm>
              <a:off x="7082697" y="4377161"/>
              <a:ext cx="1108510" cy="452932"/>
            </a:xfrm>
            <a:custGeom>
              <a:avLst/>
              <a:gdLst>
                <a:gd name="connsiteX0" fmla="*/ 0 w 3925824"/>
                <a:gd name="connsiteY0" fmla="*/ 707136 h 719328"/>
                <a:gd name="connsiteX1" fmla="*/ 0 w 3925824"/>
                <a:gd name="connsiteY1" fmla="*/ 0 h 719328"/>
                <a:gd name="connsiteX2" fmla="*/ 3925824 w 3925824"/>
                <a:gd name="connsiteY2" fmla="*/ 0 h 719328"/>
                <a:gd name="connsiteX3" fmla="*/ 3925824 w 3925824"/>
                <a:gd name="connsiteY3" fmla="*/ 719328 h 719328"/>
                <a:gd name="connsiteX4" fmla="*/ 3925824 w 3925824"/>
                <a:gd name="connsiteY4" fmla="*/ 719328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5824" h="719328">
                  <a:moveTo>
                    <a:pt x="0" y="707136"/>
                  </a:moveTo>
                  <a:lnTo>
                    <a:pt x="0" y="0"/>
                  </a:lnTo>
                  <a:lnTo>
                    <a:pt x="3925824" y="0"/>
                  </a:lnTo>
                  <a:lnTo>
                    <a:pt x="3925824" y="719328"/>
                  </a:lnTo>
                  <a:lnTo>
                    <a:pt x="3925824" y="719328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146D386C-320C-47A4-910E-798F8E845A16}"/>
                </a:ext>
              </a:extLst>
            </p:cNvPr>
            <p:cNvCxnSpPr/>
            <p:nvPr/>
          </p:nvCxnSpPr>
          <p:spPr>
            <a:xfrm flipV="1">
              <a:off x="6837261" y="4723223"/>
              <a:ext cx="558652" cy="79032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EEF12E5A-5663-4BB6-BB1C-A0F6A6112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67610" y="4723224"/>
              <a:ext cx="532816" cy="79032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5515DB9E-63E0-421C-98E7-FA6CE63E0C8B}"/>
                </a:ext>
              </a:extLst>
            </p:cNvPr>
            <p:cNvSpPr/>
            <p:nvPr/>
          </p:nvSpPr>
          <p:spPr>
            <a:xfrm flipV="1">
              <a:off x="7082697" y="5413946"/>
              <a:ext cx="1108510" cy="356956"/>
            </a:xfrm>
            <a:custGeom>
              <a:avLst/>
              <a:gdLst>
                <a:gd name="connsiteX0" fmla="*/ 0 w 3925824"/>
                <a:gd name="connsiteY0" fmla="*/ 707136 h 719328"/>
                <a:gd name="connsiteX1" fmla="*/ 0 w 3925824"/>
                <a:gd name="connsiteY1" fmla="*/ 0 h 719328"/>
                <a:gd name="connsiteX2" fmla="*/ 3925824 w 3925824"/>
                <a:gd name="connsiteY2" fmla="*/ 0 h 719328"/>
                <a:gd name="connsiteX3" fmla="*/ 3925824 w 3925824"/>
                <a:gd name="connsiteY3" fmla="*/ 719328 h 719328"/>
                <a:gd name="connsiteX4" fmla="*/ 3925824 w 3925824"/>
                <a:gd name="connsiteY4" fmla="*/ 719328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5824" h="719328">
                  <a:moveTo>
                    <a:pt x="0" y="707136"/>
                  </a:moveTo>
                  <a:lnTo>
                    <a:pt x="0" y="0"/>
                  </a:lnTo>
                  <a:lnTo>
                    <a:pt x="3925824" y="0"/>
                  </a:lnTo>
                  <a:lnTo>
                    <a:pt x="3925824" y="719328"/>
                  </a:lnTo>
                  <a:lnTo>
                    <a:pt x="3925824" y="719328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弧形 18">
              <a:extLst>
                <a:ext uri="{FF2B5EF4-FFF2-40B4-BE49-F238E27FC236}">
                  <a16:creationId xmlns:a16="http://schemas.microsoft.com/office/drawing/2014/main" id="{8AB567BD-F179-41F3-8813-BB40088A129A}"/>
                </a:ext>
              </a:extLst>
            </p:cNvPr>
            <p:cNvSpPr/>
            <p:nvPr/>
          </p:nvSpPr>
          <p:spPr>
            <a:xfrm>
              <a:off x="7100544" y="4815379"/>
              <a:ext cx="408241" cy="603456"/>
            </a:xfrm>
            <a:prstGeom prst="arc">
              <a:avLst>
                <a:gd name="adj1" fmla="val 17283902"/>
                <a:gd name="adj2" fmla="val 4390572"/>
              </a:avLst>
            </a:prstGeom>
            <a:ln w="38100">
              <a:headEnd type="triangle" w="med" len="med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EE6815B6-04DB-4569-B10C-2B68EF9DB278}"/>
                </a:ext>
              </a:extLst>
            </p:cNvPr>
            <p:cNvSpPr/>
            <p:nvPr/>
          </p:nvSpPr>
          <p:spPr>
            <a:xfrm flipH="1" flipV="1">
              <a:off x="7749414" y="4831959"/>
              <a:ext cx="403989" cy="603455"/>
            </a:xfrm>
            <a:prstGeom prst="arc">
              <a:avLst>
                <a:gd name="adj1" fmla="val 17283902"/>
                <a:gd name="adj2" fmla="val 4390572"/>
              </a:avLst>
            </a:prstGeom>
            <a:ln w="38100">
              <a:headEnd type="triangle" w="med" len="med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2829DF92-10D5-4356-A139-6C1CEA2E698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556356" y="6043929"/>
              <a:ext cx="2161192" cy="368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变量泵</a:t>
              </a:r>
              <a:r>
                <a:rPr lang="en-US" altLang="zh-CN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变量马达式</a:t>
              </a:r>
              <a:endPara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E5B5394-94C0-45E9-B7B7-8A62EF56E8A7}"/>
              </a:ext>
            </a:extLst>
          </p:cNvPr>
          <p:cNvGrpSpPr/>
          <p:nvPr/>
        </p:nvGrpSpPr>
        <p:grpSpPr>
          <a:xfrm>
            <a:off x="152578" y="1741784"/>
            <a:ext cx="4791868" cy="4860140"/>
            <a:chOff x="7148360" y="2335434"/>
            <a:chExt cx="4326719" cy="4388364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C4636D69-48BC-41A7-B4D1-8A4125350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48360" y="2335434"/>
              <a:ext cx="4326719" cy="3524360"/>
            </a:xfrm>
            <a:prstGeom prst="rect">
              <a:avLst/>
            </a:prstGeom>
          </p:spPr>
        </p:pic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289135C7-4E5B-4176-B946-35F10B186AF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221927" y="6143509"/>
              <a:ext cx="4179584" cy="580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4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变量泵</a:t>
              </a:r>
              <a:r>
                <a:rPr lang="en-US" altLang="zh-CN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变量马达式容积调速</a:t>
              </a:r>
              <a:r>
                <a:rPr lang="zh-CN" altLang="en-US" sz="24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回路工作</a:t>
              </a: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特性</a:t>
              </a:r>
              <a:endPara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175E4EE-92B0-43D9-9BB5-135183125AA6}"/>
                </a:ext>
              </a:extLst>
            </p:cNvPr>
            <p:cNvSpPr txBox="1"/>
            <p:nvPr/>
          </p:nvSpPr>
          <p:spPr>
            <a:xfrm>
              <a:off x="7572354" y="5700402"/>
              <a:ext cx="1516777" cy="472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泵排量逐渐增大，恒转矩区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AC3758F-A3CB-459A-993B-F579C8E66E80}"/>
                </a:ext>
              </a:extLst>
            </p:cNvPr>
            <p:cNvSpPr txBox="1"/>
            <p:nvPr/>
          </p:nvSpPr>
          <p:spPr>
            <a:xfrm>
              <a:off x="9063320" y="5693055"/>
              <a:ext cx="1707483" cy="4724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马达排量逐渐减小，恒功率区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614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2ADFE-5D8C-4AC6-A6FB-EA877C959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744" y="0"/>
            <a:ext cx="6480720" cy="6206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变量马达式调速回路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80766F-49CC-4BB1-8DDC-AE1E86ABE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319059"/>
            <a:ext cx="8624123" cy="1872208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大功率的液压系统，特别是系统中有</a:t>
            </a:r>
            <a:r>
              <a:rPr lang="zh-CN" altLang="en-US" sz="2400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两个或多个液压马达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要求共用一个液压泵又能</a:t>
            </a:r>
            <a:r>
              <a:rPr lang="zh-CN" altLang="en-US" sz="2400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各自独立调速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的场合，如港口起重运输机械、矿山采掘机械、工程机械等。</a:t>
            </a:r>
          </a:p>
        </p:txBody>
      </p:sp>
      <p:pic>
        <p:nvPicPr>
          <p:cNvPr id="22" name="Picture 2" descr="https://gimg2.baidu.com/image_search/src=http%3A%2F%2Fimg1.yunshangxun.cn%2Fdata%2Fupload%2Fdefault%2F20201209%2F5fd0264a1a656.jpg&amp;refer=http%3A%2F%2Fimg1.yunshangxun.cn&amp;app=2002&amp;size=f9999,10000&amp;q=a80&amp;n=0&amp;g=0n&amp;fmt=jpeg?sec=1627724506&amp;t=085d462654f05fec9ca18956139b6c71">
            <a:extLst>
              <a:ext uri="{FF2B5EF4-FFF2-40B4-BE49-F238E27FC236}">
                <a16:creationId xmlns:a16="http://schemas.microsoft.com/office/drawing/2014/main" id="{B9AE3FC5-1D3B-4EF5-9F4B-4685AFCAA1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2" t="-735" r="10136" b="531"/>
          <a:stretch/>
        </p:blipFill>
        <p:spPr bwMode="auto">
          <a:xfrm>
            <a:off x="5936414" y="3560987"/>
            <a:ext cx="3203848" cy="271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https://gimg2.baidu.com/image_search/src=http%3A%2F%2Fimg1.yunshangxun.cn%2Fdata%2Fupload%2Fdefault%2F20191210%2F5def07a0cb837.jpg&amp;refer=http%3A%2F%2Fimg1.yunshangxun.cn&amp;app=2002&amp;size=f9999,10000&amp;q=a80&amp;n=0&amp;g=0n&amp;fmt=jpeg?sec=1627724478&amp;t=0805829eabec5a9eae19265ae384651a">
            <a:extLst>
              <a:ext uri="{FF2B5EF4-FFF2-40B4-BE49-F238E27FC236}">
                <a16:creationId xmlns:a16="http://schemas.microsoft.com/office/drawing/2014/main" id="{694B3219-8DE7-4AC8-8BF3-AFF84311D0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22"/>
          <a:stretch/>
        </p:blipFill>
        <p:spPr bwMode="auto">
          <a:xfrm>
            <a:off x="2696053" y="3635227"/>
            <a:ext cx="3355491" cy="257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gimg2.baidu.com/image_search/src=http%3A%2F%2Fwww.forklift1688.com%2Fuploads%2Fallimg%2F191211%2F14254622c_0.jpg&amp;refer=http%3A%2F%2Fwww.forklift1688.com&amp;app=2002&amp;size=f9999,10000&amp;q=a80&amp;n=0&amp;g=0n&amp;fmt=jpeg?sec=1627876324&amp;t=a57d747639de35f9920225993eb01c80">
            <a:extLst>
              <a:ext uri="{FF2B5EF4-FFF2-40B4-BE49-F238E27FC236}">
                <a16:creationId xmlns:a16="http://schemas.microsoft.com/office/drawing/2014/main" id="{190D7176-D551-4777-9B3E-DB6C75291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4" b="92647" l="10000" r="92167">
                        <a14:foregroundMark x1="36500" y1="92857" x2="34500" y2="92857"/>
                        <a14:foregroundMark x1="92000" y1="63866" x2="92167" y2="71849"/>
                        <a14:foregroundMark x1="18500" y1="87185" x2="19667" y2="87395"/>
                        <a14:foregroundMark x1="35333" y1="32353" x2="34000" y2="32563"/>
                        <a14:foregroundMark x1="51500" y1="49790" x2="49000" y2="46008"/>
                        <a14:foregroundMark x1="38667" y1="51050" x2="40667" y2="51261"/>
                        <a14:foregroundMark x1="24167" y1="49370" x2="22667" y2="40126"/>
                        <a14:foregroundMark x1="55167" y1="36134" x2="50833" y2="35504"/>
                        <a14:foregroundMark x1="36500" y1="38025" x2="51167" y2="34874"/>
                        <a14:foregroundMark x1="53167" y1="32773" x2="59000" y2="34874"/>
                        <a14:foregroundMark x1="57500" y1="31723" x2="53333" y2="292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640" y="3460108"/>
            <a:ext cx="3380804" cy="2682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51112A3-2B0C-412E-ACC6-6B162F103575}"/>
              </a:ext>
            </a:extLst>
          </p:cNvPr>
          <p:cNvSpPr/>
          <p:nvPr/>
        </p:nvSpPr>
        <p:spPr>
          <a:xfrm>
            <a:off x="300539" y="662213"/>
            <a:ext cx="196720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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适用场合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8857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43C2E-0DAD-448E-AA77-DFA01F61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0172" y="0"/>
            <a:ext cx="6480720" cy="620688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容积节流调速回路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8FBB4C-1666-45CB-AC4E-53F00A1F5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576064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原理：用压力补偿型变量泵供油，用流量控制元件调节活塞的运动速度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分类：定压式和变压式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特点：没有溢流损失、</a:t>
            </a:r>
            <a:r>
              <a:rPr lang="zh-CN" altLang="en-US" sz="2000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效率较高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速度稳定性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比单纯的容积调速回路好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9966B3-4862-4DDC-9F5B-A90F310D1E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39" y="2364011"/>
            <a:ext cx="3888431" cy="45140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AFA6CF-A1D7-40CA-8FA2-FC1D531C1F4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34" y="2492896"/>
            <a:ext cx="3216735" cy="436510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B7D3976-D296-40C5-8463-CBB3015259F1}"/>
              </a:ext>
            </a:extLst>
          </p:cNvPr>
          <p:cNvSpPr/>
          <p:nvPr/>
        </p:nvSpPr>
        <p:spPr>
          <a:xfrm>
            <a:off x="2727447" y="4720962"/>
            <a:ext cx="206492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压力补偿型变量泵自动适应液压缸所需功率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7F23577-CAB0-4AE9-A83A-E6B36E13E9DF}"/>
              </a:ext>
            </a:extLst>
          </p:cNvPr>
          <p:cNvSpPr/>
          <p:nvPr/>
        </p:nvSpPr>
        <p:spPr>
          <a:xfrm>
            <a:off x="3321980" y="3595804"/>
            <a:ext cx="17285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节流元件控制活塞速度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487FB36-73F0-446E-B0BB-7F45806EB28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351006" y="3949747"/>
            <a:ext cx="970974" cy="348138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0FD786F-9426-4768-A47B-3BB521895B42}"/>
              </a:ext>
            </a:extLst>
          </p:cNvPr>
          <p:cNvCxnSpPr>
            <a:cxnSpLocks/>
          </p:cNvCxnSpPr>
          <p:nvPr/>
        </p:nvCxnSpPr>
        <p:spPr>
          <a:xfrm>
            <a:off x="5131334" y="3861048"/>
            <a:ext cx="838833" cy="126140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12C11A4-68E7-489E-9941-CDD2FBFF547B}"/>
              </a:ext>
            </a:extLst>
          </p:cNvPr>
          <p:cNvCxnSpPr>
            <a:cxnSpLocks/>
          </p:cNvCxnSpPr>
          <p:nvPr/>
        </p:nvCxnSpPr>
        <p:spPr>
          <a:xfrm flipH="1">
            <a:off x="2149254" y="5057034"/>
            <a:ext cx="531712" cy="310259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0279CCE-B542-4177-B770-2BAF7A194C00}"/>
              </a:ext>
            </a:extLst>
          </p:cNvPr>
          <p:cNvCxnSpPr>
            <a:cxnSpLocks/>
          </p:cNvCxnSpPr>
          <p:nvPr/>
        </p:nvCxnSpPr>
        <p:spPr>
          <a:xfrm>
            <a:off x="4767591" y="5057034"/>
            <a:ext cx="388524" cy="125828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0936ACFF-8700-4AE5-9CEC-AC38CE4A6DAB}"/>
              </a:ext>
            </a:extLst>
          </p:cNvPr>
          <p:cNvSpPr/>
          <p:nvPr/>
        </p:nvSpPr>
        <p:spPr>
          <a:xfrm>
            <a:off x="2010709" y="5853784"/>
            <a:ext cx="20649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泵压力基本恒定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10CEA56E-FD8D-483E-AECE-A285C461F7E4}"/>
              </a:ext>
            </a:extLst>
          </p:cNvPr>
          <p:cNvSpPr/>
          <p:nvPr/>
        </p:nvSpPr>
        <p:spPr>
          <a:xfrm>
            <a:off x="6706266" y="5703266"/>
            <a:ext cx="22889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泵压力随负载变化</a:t>
            </a:r>
          </a:p>
        </p:txBody>
      </p:sp>
    </p:spTree>
    <p:extLst>
      <p:ext uri="{BB962C8B-B14F-4D97-AF65-F5344CB8AC3E}">
        <p14:creationId xmlns:p14="http://schemas.microsoft.com/office/powerpoint/2010/main" val="17876353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:a16="http://schemas.microsoft.com/office/drawing/2014/main" id="{B8333EA9-2CE4-4006-9532-71A9CEB6A6C2}"/>
              </a:ext>
            </a:extLst>
          </p:cNvPr>
          <p:cNvGrpSpPr/>
          <p:nvPr/>
        </p:nvGrpSpPr>
        <p:grpSpPr>
          <a:xfrm>
            <a:off x="3131840" y="1399558"/>
            <a:ext cx="3300447" cy="4776092"/>
            <a:chOff x="3498267" y="1124744"/>
            <a:chExt cx="3271601" cy="4734350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D77E35DE-187A-4F15-A2C4-C74984CFB390}"/>
                </a:ext>
              </a:extLst>
            </p:cNvPr>
            <p:cNvGrpSpPr/>
            <p:nvPr/>
          </p:nvGrpSpPr>
          <p:grpSpPr>
            <a:xfrm>
              <a:off x="3498267" y="1124744"/>
              <a:ext cx="3271601" cy="4734350"/>
              <a:chOff x="611560" y="1124744"/>
              <a:chExt cx="3397399" cy="4916395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F32406B-DCE4-4F65-A39B-90D060F2A52A}"/>
                  </a:ext>
                </a:extLst>
              </p:cNvPr>
              <p:cNvSpPr/>
              <p:nvPr/>
            </p:nvSpPr>
            <p:spPr>
              <a:xfrm>
                <a:off x="2082613" y="1124744"/>
                <a:ext cx="261790" cy="626313"/>
              </a:xfrm>
              <a:prstGeom prst="rect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CF2E8411-467A-4993-9198-8665C12B243B}"/>
                  </a:ext>
                </a:extLst>
              </p:cNvPr>
              <p:cNvCxnSpPr>
                <a:cxnSpLocks/>
                <a:stCxn id="35" idx="0"/>
              </p:cNvCxnSpPr>
              <p:nvPr/>
            </p:nvCxnSpPr>
            <p:spPr>
              <a:xfrm flipV="1">
                <a:off x="1429661" y="1751057"/>
                <a:ext cx="1" cy="2814238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1D00653-C40A-4D08-B81B-FE241AABA5C9}"/>
                  </a:ext>
                </a:extLst>
              </p:cNvPr>
              <p:cNvSpPr/>
              <p:nvPr/>
            </p:nvSpPr>
            <p:spPr>
              <a:xfrm>
                <a:off x="1756137" y="4880039"/>
                <a:ext cx="326476" cy="149575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1CDF6ED-7FB8-44DE-9EB5-854CAC959070}"/>
                  </a:ext>
                </a:extLst>
              </p:cNvPr>
              <p:cNvGrpSpPr/>
              <p:nvPr/>
            </p:nvGrpSpPr>
            <p:grpSpPr>
              <a:xfrm>
                <a:off x="1037890" y="4565295"/>
                <a:ext cx="783542" cy="779064"/>
                <a:chOff x="1475656" y="3911172"/>
                <a:chExt cx="864096" cy="864096"/>
              </a:xfrm>
            </p:grpSpPr>
            <p:sp>
              <p:nvSpPr>
                <p:cNvPr id="34" name="椭圆 33">
                  <a:extLst>
                    <a:ext uri="{FF2B5EF4-FFF2-40B4-BE49-F238E27FC236}">
                      <a16:creationId xmlns:a16="http://schemas.microsoft.com/office/drawing/2014/main" id="{6C6306E0-9239-4EB8-B66C-2F4DEF40FCAA}"/>
                    </a:ext>
                  </a:extLst>
                </p:cNvPr>
                <p:cNvSpPr/>
                <p:nvPr/>
              </p:nvSpPr>
              <p:spPr>
                <a:xfrm>
                  <a:off x="1475656" y="3911172"/>
                  <a:ext cx="864096" cy="864096"/>
                </a:xfrm>
                <a:prstGeom prst="ellipse">
                  <a:avLst/>
                </a:prstGeom>
                <a:solidFill>
                  <a:schemeClr val="bg2">
                    <a:lumMod val="20000"/>
                    <a:lumOff val="80000"/>
                  </a:schemeClr>
                </a:solidFill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5" name="等腰三角形 34">
                  <a:extLst>
                    <a:ext uri="{FF2B5EF4-FFF2-40B4-BE49-F238E27FC236}">
                      <a16:creationId xmlns:a16="http://schemas.microsoft.com/office/drawing/2014/main" id="{B266ED40-1065-4DA2-9AFE-F4556CAD5DCE}"/>
                    </a:ext>
                  </a:extLst>
                </p:cNvPr>
                <p:cNvSpPr/>
                <p:nvPr/>
              </p:nvSpPr>
              <p:spPr>
                <a:xfrm>
                  <a:off x="1750812" y="3911172"/>
                  <a:ext cx="313784" cy="245913"/>
                </a:xfrm>
                <a:prstGeom prst="triangle">
                  <a:avLst/>
                </a:prstGeom>
                <a:solidFill>
                  <a:schemeClr val="tx1"/>
                </a:solidFill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3" name="弧形 12">
                <a:extLst>
                  <a:ext uri="{FF2B5EF4-FFF2-40B4-BE49-F238E27FC236}">
                    <a16:creationId xmlns:a16="http://schemas.microsoft.com/office/drawing/2014/main" id="{F51B0413-AA29-4E44-A45F-E250321FD991}"/>
                  </a:ext>
                </a:extLst>
              </p:cNvPr>
              <p:cNvSpPr/>
              <p:nvPr/>
            </p:nvSpPr>
            <p:spPr>
              <a:xfrm>
                <a:off x="899592" y="4565295"/>
                <a:ext cx="530070" cy="779064"/>
              </a:xfrm>
              <a:prstGeom prst="arc">
                <a:avLst>
                  <a:gd name="adj1" fmla="val 6923903"/>
                  <a:gd name="adj2" fmla="val 14648334"/>
                </a:avLst>
              </a:prstGeom>
              <a:ln w="19050">
                <a:headEnd type="triangle" w="lg" len="lg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FB7D4E79-B60D-4FB1-A69B-E8EEA3B53E55}"/>
                  </a:ext>
                </a:extLst>
              </p:cNvPr>
              <p:cNvSpPr/>
              <p:nvPr/>
            </p:nvSpPr>
            <p:spPr>
              <a:xfrm>
                <a:off x="1194137" y="5818543"/>
                <a:ext cx="492524" cy="222596"/>
              </a:xfrm>
              <a:custGeom>
                <a:avLst/>
                <a:gdLst>
                  <a:gd name="connsiteX0" fmla="*/ 0 w 798285"/>
                  <a:gd name="connsiteY0" fmla="*/ 0 h 362857"/>
                  <a:gd name="connsiteX1" fmla="*/ 0 w 798285"/>
                  <a:gd name="connsiteY1" fmla="*/ 362857 h 362857"/>
                  <a:gd name="connsiteX2" fmla="*/ 798285 w 798285"/>
                  <a:gd name="connsiteY2" fmla="*/ 362857 h 362857"/>
                  <a:gd name="connsiteX3" fmla="*/ 798285 w 798285"/>
                  <a:gd name="connsiteY3" fmla="*/ 0 h 36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8285" h="362857">
                    <a:moveTo>
                      <a:pt x="0" y="0"/>
                    </a:moveTo>
                    <a:lnTo>
                      <a:pt x="0" y="362857"/>
                    </a:lnTo>
                    <a:lnTo>
                      <a:pt x="798285" y="362857"/>
                    </a:lnTo>
                    <a:lnTo>
                      <a:pt x="798285" y="0"/>
                    </a:lnTo>
                  </a:path>
                </a:pathLst>
              </a:custGeom>
              <a:solidFill>
                <a:schemeClr val="bg2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A7E2477F-0DD8-4754-A2B5-CB879E1CF0ED}"/>
                  </a:ext>
                </a:extLst>
              </p:cNvPr>
              <p:cNvCxnSpPr>
                <a:cxnSpLocks/>
                <a:endCxn id="34" idx="4"/>
              </p:cNvCxnSpPr>
              <p:nvPr/>
            </p:nvCxnSpPr>
            <p:spPr>
              <a:xfrm flipV="1">
                <a:off x="1424294" y="5344359"/>
                <a:ext cx="5368" cy="696780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2277B6FE-97BD-4279-9532-44738DCFBA8A}"/>
                  </a:ext>
                </a:extLst>
              </p:cNvPr>
              <p:cNvSpPr/>
              <p:nvPr/>
            </p:nvSpPr>
            <p:spPr>
              <a:xfrm>
                <a:off x="1129471" y="2531730"/>
                <a:ext cx="224051" cy="577216"/>
              </a:xfrm>
              <a:prstGeom prst="arc">
                <a:avLst>
                  <a:gd name="adj1" fmla="val 16843353"/>
                  <a:gd name="adj2" fmla="val 4837442"/>
                </a:avLst>
              </a:prstGeom>
              <a:ln w="19050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弧形 16">
                <a:extLst>
                  <a:ext uri="{FF2B5EF4-FFF2-40B4-BE49-F238E27FC236}">
                    <a16:creationId xmlns:a16="http://schemas.microsoft.com/office/drawing/2014/main" id="{A64F83C2-C9AC-47AD-87E7-1D391DF337C2}"/>
                  </a:ext>
                </a:extLst>
              </p:cNvPr>
              <p:cNvSpPr/>
              <p:nvPr/>
            </p:nvSpPr>
            <p:spPr>
              <a:xfrm flipH="1">
                <a:off x="1502646" y="2529195"/>
                <a:ext cx="253490" cy="577216"/>
              </a:xfrm>
              <a:prstGeom prst="arc">
                <a:avLst>
                  <a:gd name="adj1" fmla="val 16843353"/>
                  <a:gd name="adj2" fmla="val 4837442"/>
                </a:avLst>
              </a:prstGeom>
              <a:ln w="19050"/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26E17375-C0A6-4EEF-97A7-B912DBD5F48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4137" y="2661575"/>
                <a:ext cx="522992" cy="379915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3528FC4-FD56-4C26-897B-717B0CA47824}"/>
                  </a:ext>
                </a:extLst>
              </p:cNvPr>
              <p:cNvSpPr/>
              <p:nvPr/>
            </p:nvSpPr>
            <p:spPr>
              <a:xfrm>
                <a:off x="1194137" y="1128658"/>
                <a:ext cx="2488687" cy="636817"/>
              </a:xfrm>
              <a:prstGeom prst="rect">
                <a:avLst/>
              </a:prstGeom>
              <a:noFill/>
              <a:ln w="19050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EF410908-8CCF-4095-86B2-0AA2033AF6DD}"/>
                  </a:ext>
                </a:extLst>
              </p:cNvPr>
              <p:cNvSpPr/>
              <p:nvPr/>
            </p:nvSpPr>
            <p:spPr>
              <a:xfrm>
                <a:off x="3102311" y="3543438"/>
                <a:ext cx="492524" cy="222596"/>
              </a:xfrm>
              <a:custGeom>
                <a:avLst/>
                <a:gdLst>
                  <a:gd name="connsiteX0" fmla="*/ 0 w 798285"/>
                  <a:gd name="connsiteY0" fmla="*/ 0 h 362857"/>
                  <a:gd name="connsiteX1" fmla="*/ 0 w 798285"/>
                  <a:gd name="connsiteY1" fmla="*/ 362857 h 362857"/>
                  <a:gd name="connsiteX2" fmla="*/ 798285 w 798285"/>
                  <a:gd name="connsiteY2" fmla="*/ 362857 h 362857"/>
                  <a:gd name="connsiteX3" fmla="*/ 798285 w 798285"/>
                  <a:gd name="connsiteY3" fmla="*/ 0 h 36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8285" h="362857">
                    <a:moveTo>
                      <a:pt x="0" y="0"/>
                    </a:moveTo>
                    <a:lnTo>
                      <a:pt x="0" y="362857"/>
                    </a:lnTo>
                    <a:lnTo>
                      <a:pt x="798285" y="362857"/>
                    </a:lnTo>
                    <a:lnTo>
                      <a:pt x="798285" y="0"/>
                    </a:lnTo>
                  </a:path>
                </a:pathLst>
              </a:custGeom>
              <a:solidFill>
                <a:schemeClr val="bg2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B6050E97-7CBD-49D8-A113-20EF6A3B80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53943" y="1766899"/>
                <a:ext cx="0" cy="1915088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823A06FB-88FE-4BE2-8AC9-5987AE46FCA6}"/>
                  </a:ext>
                </a:extLst>
              </p:cNvPr>
              <p:cNvSpPr/>
              <p:nvPr/>
            </p:nvSpPr>
            <p:spPr>
              <a:xfrm>
                <a:off x="2344026" y="1386696"/>
                <a:ext cx="1593141" cy="102408"/>
              </a:xfrm>
              <a:prstGeom prst="rect">
                <a:avLst/>
              </a:prstGeom>
              <a:ln w="19050"/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CE2BF1A1-5B12-4301-9F25-26128D9813D1}"/>
                  </a:ext>
                </a:extLst>
              </p:cNvPr>
              <p:cNvGrpSpPr/>
              <p:nvPr/>
            </p:nvGrpSpPr>
            <p:grpSpPr>
              <a:xfrm rot="5400000">
                <a:off x="2878223" y="2018860"/>
                <a:ext cx="988941" cy="1272531"/>
                <a:chOff x="4010695" y="3368466"/>
                <a:chExt cx="988941" cy="1272531"/>
              </a:xfrm>
            </p:grpSpPr>
            <p:cxnSp>
              <p:nvCxnSpPr>
                <p:cNvPr id="29" name="直接箭头连接符 28">
                  <a:extLst>
                    <a:ext uri="{FF2B5EF4-FFF2-40B4-BE49-F238E27FC236}">
                      <a16:creationId xmlns:a16="http://schemas.microsoft.com/office/drawing/2014/main" id="{A91ADA9C-76BB-422A-957F-0D40A13C17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25307" y="3473169"/>
                  <a:ext cx="426170" cy="118383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4096862B-F6EC-43F1-97A2-5CAC93FD7EBC}"/>
                    </a:ext>
                  </a:extLst>
                </p:cNvPr>
                <p:cNvSpPr/>
                <p:nvPr/>
              </p:nvSpPr>
              <p:spPr>
                <a:xfrm>
                  <a:off x="4346685" y="3681179"/>
                  <a:ext cx="652951" cy="649220"/>
                </a:xfrm>
                <a:prstGeom prst="rect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cxnSp>
              <p:nvCxnSpPr>
                <p:cNvPr id="31" name="直接箭头连接符 30">
                  <a:extLst>
                    <a:ext uri="{FF2B5EF4-FFF2-40B4-BE49-F238E27FC236}">
                      <a16:creationId xmlns:a16="http://schemas.microsoft.com/office/drawing/2014/main" id="{62B67E62-47AF-4F29-844E-6E7AD3426B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346685" y="4207637"/>
                  <a:ext cx="652951" cy="0"/>
                </a:xfrm>
                <a:prstGeom prst="straightConnector1">
                  <a:avLst/>
                </a:prstGeom>
                <a:ln w="19050">
                  <a:tailEnd type="triangle"/>
                </a:ln>
              </p:spPr>
              <p:style>
                <a:lnRef idx="3">
                  <a:schemeClr val="accent4"/>
                </a:lnRef>
                <a:fillRef idx="0">
                  <a:schemeClr val="accent4"/>
                </a:fillRef>
                <a:effectRef idx="2">
                  <a:schemeClr val="accent4"/>
                </a:effectRef>
                <a:fontRef idx="minor">
                  <a:schemeClr val="tx1"/>
                </a:fontRef>
              </p:style>
            </p:cxnSp>
            <p:sp>
              <p:nvSpPr>
                <p:cNvPr id="32" name="任意多边形: 形状 31">
                  <a:extLst>
                    <a:ext uri="{FF2B5EF4-FFF2-40B4-BE49-F238E27FC236}">
                      <a16:creationId xmlns:a16="http://schemas.microsoft.com/office/drawing/2014/main" id="{827AE1F4-CEA0-4665-8450-3631235F8B71}"/>
                    </a:ext>
                  </a:extLst>
                </p:cNvPr>
                <p:cNvSpPr/>
                <p:nvPr/>
              </p:nvSpPr>
              <p:spPr>
                <a:xfrm>
                  <a:off x="4010695" y="4012869"/>
                  <a:ext cx="671223" cy="628128"/>
                </a:xfrm>
                <a:custGeom>
                  <a:avLst/>
                  <a:gdLst>
                    <a:gd name="connsiteX0" fmla="*/ 333829 w 740229"/>
                    <a:gd name="connsiteY0" fmla="*/ 0 h 696685"/>
                    <a:gd name="connsiteX1" fmla="*/ 0 w 740229"/>
                    <a:gd name="connsiteY1" fmla="*/ 333829 h 696685"/>
                    <a:gd name="connsiteX2" fmla="*/ 0 w 740229"/>
                    <a:gd name="connsiteY2" fmla="*/ 696685 h 696685"/>
                    <a:gd name="connsiteX3" fmla="*/ 740229 w 740229"/>
                    <a:gd name="connsiteY3" fmla="*/ 696685 h 696685"/>
                    <a:gd name="connsiteX4" fmla="*/ 740229 w 740229"/>
                    <a:gd name="connsiteY4" fmla="*/ 464457 h 696685"/>
                    <a:gd name="connsiteX0" fmla="*/ 333829 w 740229"/>
                    <a:gd name="connsiteY0" fmla="*/ 0 h 696685"/>
                    <a:gd name="connsiteX1" fmla="*/ 0 w 740229"/>
                    <a:gd name="connsiteY1" fmla="*/ 333829 h 696685"/>
                    <a:gd name="connsiteX2" fmla="*/ 0 w 740229"/>
                    <a:gd name="connsiteY2" fmla="*/ 696685 h 696685"/>
                    <a:gd name="connsiteX3" fmla="*/ 740229 w 740229"/>
                    <a:gd name="connsiteY3" fmla="*/ 696685 h 696685"/>
                    <a:gd name="connsiteX4" fmla="*/ 737848 w 740229"/>
                    <a:gd name="connsiteY4" fmla="*/ 381113 h 696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40229" h="696685">
                      <a:moveTo>
                        <a:pt x="333829" y="0"/>
                      </a:moveTo>
                      <a:lnTo>
                        <a:pt x="0" y="333829"/>
                      </a:lnTo>
                      <a:lnTo>
                        <a:pt x="0" y="696685"/>
                      </a:lnTo>
                      <a:lnTo>
                        <a:pt x="740229" y="696685"/>
                      </a:lnTo>
                      <a:cubicBezTo>
                        <a:pt x="739435" y="591494"/>
                        <a:pt x="738642" y="486304"/>
                        <a:pt x="737848" y="381113"/>
                      </a:cubicBezTo>
                    </a:path>
                  </a:pathLst>
                </a:custGeom>
                <a:ln w="19050">
                  <a:solidFill>
                    <a:srgbClr val="C00000"/>
                  </a:solidFill>
                  <a:prstDash val="dash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任意多边形: 形状 32">
                  <a:extLst>
                    <a:ext uri="{FF2B5EF4-FFF2-40B4-BE49-F238E27FC236}">
                      <a16:creationId xmlns:a16="http://schemas.microsoft.com/office/drawing/2014/main" id="{84E20810-2AFC-4026-953F-2D452BA5B0B4}"/>
                    </a:ext>
                  </a:extLst>
                </p:cNvPr>
                <p:cNvSpPr/>
                <p:nvPr/>
              </p:nvSpPr>
              <p:spPr>
                <a:xfrm>
                  <a:off x="4540455" y="3368466"/>
                  <a:ext cx="195876" cy="296275"/>
                </a:xfrm>
                <a:custGeom>
                  <a:avLst/>
                  <a:gdLst>
                    <a:gd name="connsiteX0" fmla="*/ 152400 w 266700"/>
                    <a:gd name="connsiteY0" fmla="*/ 342900 h 342900"/>
                    <a:gd name="connsiteX1" fmla="*/ 0 w 266700"/>
                    <a:gd name="connsiteY1" fmla="*/ 295275 h 342900"/>
                    <a:gd name="connsiteX2" fmla="*/ 238125 w 266700"/>
                    <a:gd name="connsiteY2" fmla="*/ 247650 h 342900"/>
                    <a:gd name="connsiteX3" fmla="*/ 9525 w 266700"/>
                    <a:gd name="connsiteY3" fmla="*/ 209550 h 342900"/>
                    <a:gd name="connsiteX4" fmla="*/ 257175 w 266700"/>
                    <a:gd name="connsiteY4" fmla="*/ 161925 h 342900"/>
                    <a:gd name="connsiteX5" fmla="*/ 9525 w 266700"/>
                    <a:gd name="connsiteY5" fmla="*/ 104775 h 342900"/>
                    <a:gd name="connsiteX6" fmla="*/ 266700 w 266700"/>
                    <a:gd name="connsiteY6" fmla="*/ 66675 h 342900"/>
                    <a:gd name="connsiteX7" fmla="*/ 9525 w 266700"/>
                    <a:gd name="connsiteY7" fmla="*/ 0 h 342900"/>
                    <a:gd name="connsiteX0" fmla="*/ 150019 w 264319"/>
                    <a:gd name="connsiteY0" fmla="*/ 342900 h 342900"/>
                    <a:gd name="connsiteX1" fmla="*/ 0 w 264319"/>
                    <a:gd name="connsiteY1" fmla="*/ 290513 h 342900"/>
                    <a:gd name="connsiteX2" fmla="*/ 235744 w 264319"/>
                    <a:gd name="connsiteY2" fmla="*/ 247650 h 342900"/>
                    <a:gd name="connsiteX3" fmla="*/ 7144 w 264319"/>
                    <a:gd name="connsiteY3" fmla="*/ 209550 h 342900"/>
                    <a:gd name="connsiteX4" fmla="*/ 254794 w 264319"/>
                    <a:gd name="connsiteY4" fmla="*/ 161925 h 342900"/>
                    <a:gd name="connsiteX5" fmla="*/ 7144 w 264319"/>
                    <a:gd name="connsiteY5" fmla="*/ 104775 h 342900"/>
                    <a:gd name="connsiteX6" fmla="*/ 264319 w 264319"/>
                    <a:gd name="connsiteY6" fmla="*/ 66675 h 342900"/>
                    <a:gd name="connsiteX7" fmla="*/ 7144 w 264319"/>
                    <a:gd name="connsiteY7" fmla="*/ 0 h 342900"/>
                    <a:gd name="connsiteX0" fmla="*/ 150019 w 264319"/>
                    <a:gd name="connsiteY0" fmla="*/ 342900 h 342900"/>
                    <a:gd name="connsiteX1" fmla="*/ 0 w 264319"/>
                    <a:gd name="connsiteY1" fmla="*/ 290513 h 342900"/>
                    <a:gd name="connsiteX2" fmla="*/ 257175 w 264319"/>
                    <a:gd name="connsiteY2" fmla="*/ 247650 h 342900"/>
                    <a:gd name="connsiteX3" fmla="*/ 7144 w 264319"/>
                    <a:gd name="connsiteY3" fmla="*/ 209550 h 342900"/>
                    <a:gd name="connsiteX4" fmla="*/ 254794 w 264319"/>
                    <a:gd name="connsiteY4" fmla="*/ 161925 h 342900"/>
                    <a:gd name="connsiteX5" fmla="*/ 7144 w 264319"/>
                    <a:gd name="connsiteY5" fmla="*/ 104775 h 342900"/>
                    <a:gd name="connsiteX6" fmla="*/ 264319 w 264319"/>
                    <a:gd name="connsiteY6" fmla="*/ 66675 h 342900"/>
                    <a:gd name="connsiteX7" fmla="*/ 7144 w 264319"/>
                    <a:gd name="connsiteY7" fmla="*/ 0 h 342900"/>
                    <a:gd name="connsiteX0" fmla="*/ 150019 w 266700"/>
                    <a:gd name="connsiteY0" fmla="*/ 342900 h 342900"/>
                    <a:gd name="connsiteX1" fmla="*/ 0 w 266700"/>
                    <a:gd name="connsiteY1" fmla="*/ 290513 h 342900"/>
                    <a:gd name="connsiteX2" fmla="*/ 257175 w 266700"/>
                    <a:gd name="connsiteY2" fmla="*/ 247650 h 342900"/>
                    <a:gd name="connsiteX3" fmla="*/ 7144 w 266700"/>
                    <a:gd name="connsiteY3" fmla="*/ 209550 h 342900"/>
                    <a:gd name="connsiteX4" fmla="*/ 254794 w 266700"/>
                    <a:gd name="connsiteY4" fmla="*/ 161925 h 342900"/>
                    <a:gd name="connsiteX5" fmla="*/ 7144 w 266700"/>
                    <a:gd name="connsiteY5" fmla="*/ 104775 h 342900"/>
                    <a:gd name="connsiteX6" fmla="*/ 266700 w 266700"/>
                    <a:gd name="connsiteY6" fmla="*/ 57150 h 342900"/>
                    <a:gd name="connsiteX7" fmla="*/ 7144 w 266700"/>
                    <a:gd name="connsiteY7" fmla="*/ 0 h 342900"/>
                    <a:gd name="connsiteX0" fmla="*/ 150019 w 261937"/>
                    <a:gd name="connsiteY0" fmla="*/ 342900 h 342900"/>
                    <a:gd name="connsiteX1" fmla="*/ 0 w 261937"/>
                    <a:gd name="connsiteY1" fmla="*/ 290513 h 342900"/>
                    <a:gd name="connsiteX2" fmla="*/ 257175 w 261937"/>
                    <a:gd name="connsiteY2" fmla="*/ 247650 h 342900"/>
                    <a:gd name="connsiteX3" fmla="*/ 7144 w 261937"/>
                    <a:gd name="connsiteY3" fmla="*/ 209550 h 342900"/>
                    <a:gd name="connsiteX4" fmla="*/ 254794 w 261937"/>
                    <a:gd name="connsiteY4" fmla="*/ 161925 h 342900"/>
                    <a:gd name="connsiteX5" fmla="*/ 7144 w 261937"/>
                    <a:gd name="connsiteY5" fmla="*/ 104775 h 342900"/>
                    <a:gd name="connsiteX6" fmla="*/ 261937 w 261937"/>
                    <a:gd name="connsiteY6" fmla="*/ 69057 h 342900"/>
                    <a:gd name="connsiteX7" fmla="*/ 7144 w 261937"/>
                    <a:gd name="connsiteY7" fmla="*/ 0 h 342900"/>
                    <a:gd name="connsiteX0" fmla="*/ 154781 w 266699"/>
                    <a:gd name="connsiteY0" fmla="*/ 345281 h 345281"/>
                    <a:gd name="connsiteX1" fmla="*/ 4762 w 266699"/>
                    <a:gd name="connsiteY1" fmla="*/ 292894 h 345281"/>
                    <a:gd name="connsiteX2" fmla="*/ 261937 w 266699"/>
                    <a:gd name="connsiteY2" fmla="*/ 250031 h 345281"/>
                    <a:gd name="connsiteX3" fmla="*/ 11906 w 266699"/>
                    <a:gd name="connsiteY3" fmla="*/ 211931 h 345281"/>
                    <a:gd name="connsiteX4" fmla="*/ 259556 w 266699"/>
                    <a:gd name="connsiteY4" fmla="*/ 164306 h 345281"/>
                    <a:gd name="connsiteX5" fmla="*/ 11906 w 266699"/>
                    <a:gd name="connsiteY5" fmla="*/ 107156 h 345281"/>
                    <a:gd name="connsiteX6" fmla="*/ 266699 w 266699"/>
                    <a:gd name="connsiteY6" fmla="*/ 71438 h 345281"/>
                    <a:gd name="connsiteX7" fmla="*/ 0 w 266699"/>
                    <a:gd name="connsiteY7" fmla="*/ 0 h 345281"/>
                    <a:gd name="connsiteX0" fmla="*/ 154782 w 266700"/>
                    <a:gd name="connsiteY0" fmla="*/ 345281 h 345281"/>
                    <a:gd name="connsiteX1" fmla="*/ 4763 w 266700"/>
                    <a:gd name="connsiteY1" fmla="*/ 292894 h 345281"/>
                    <a:gd name="connsiteX2" fmla="*/ 261938 w 266700"/>
                    <a:gd name="connsiteY2" fmla="*/ 250031 h 345281"/>
                    <a:gd name="connsiteX3" fmla="*/ 0 w 266700"/>
                    <a:gd name="connsiteY3" fmla="*/ 204787 h 345281"/>
                    <a:gd name="connsiteX4" fmla="*/ 259557 w 266700"/>
                    <a:gd name="connsiteY4" fmla="*/ 164306 h 345281"/>
                    <a:gd name="connsiteX5" fmla="*/ 11907 w 266700"/>
                    <a:gd name="connsiteY5" fmla="*/ 107156 h 345281"/>
                    <a:gd name="connsiteX6" fmla="*/ 266700 w 266700"/>
                    <a:gd name="connsiteY6" fmla="*/ 71438 h 345281"/>
                    <a:gd name="connsiteX7" fmla="*/ 1 w 266700"/>
                    <a:gd name="connsiteY7" fmla="*/ 0 h 345281"/>
                    <a:gd name="connsiteX0" fmla="*/ 157162 w 269080"/>
                    <a:gd name="connsiteY0" fmla="*/ 345281 h 345281"/>
                    <a:gd name="connsiteX1" fmla="*/ 7143 w 269080"/>
                    <a:gd name="connsiteY1" fmla="*/ 292894 h 345281"/>
                    <a:gd name="connsiteX2" fmla="*/ 264318 w 269080"/>
                    <a:gd name="connsiteY2" fmla="*/ 250031 h 345281"/>
                    <a:gd name="connsiteX3" fmla="*/ 2380 w 269080"/>
                    <a:gd name="connsiteY3" fmla="*/ 204787 h 345281"/>
                    <a:gd name="connsiteX4" fmla="*/ 261937 w 269080"/>
                    <a:gd name="connsiteY4" fmla="*/ 164306 h 345281"/>
                    <a:gd name="connsiteX5" fmla="*/ 0 w 269080"/>
                    <a:gd name="connsiteY5" fmla="*/ 104775 h 345281"/>
                    <a:gd name="connsiteX6" fmla="*/ 269080 w 269080"/>
                    <a:gd name="connsiteY6" fmla="*/ 71438 h 345281"/>
                    <a:gd name="connsiteX7" fmla="*/ 2381 w 269080"/>
                    <a:gd name="connsiteY7" fmla="*/ 0 h 345281"/>
                    <a:gd name="connsiteX0" fmla="*/ 164305 w 269080"/>
                    <a:gd name="connsiteY0" fmla="*/ 328612 h 328612"/>
                    <a:gd name="connsiteX1" fmla="*/ 7143 w 269080"/>
                    <a:gd name="connsiteY1" fmla="*/ 292894 h 328612"/>
                    <a:gd name="connsiteX2" fmla="*/ 264318 w 269080"/>
                    <a:gd name="connsiteY2" fmla="*/ 250031 h 328612"/>
                    <a:gd name="connsiteX3" fmla="*/ 2380 w 269080"/>
                    <a:gd name="connsiteY3" fmla="*/ 204787 h 328612"/>
                    <a:gd name="connsiteX4" fmla="*/ 261937 w 269080"/>
                    <a:gd name="connsiteY4" fmla="*/ 164306 h 328612"/>
                    <a:gd name="connsiteX5" fmla="*/ 0 w 269080"/>
                    <a:gd name="connsiteY5" fmla="*/ 104775 h 328612"/>
                    <a:gd name="connsiteX6" fmla="*/ 269080 w 269080"/>
                    <a:gd name="connsiteY6" fmla="*/ 71438 h 328612"/>
                    <a:gd name="connsiteX7" fmla="*/ 2381 w 269080"/>
                    <a:gd name="connsiteY7" fmla="*/ 0 h 3286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9080" h="328612">
                      <a:moveTo>
                        <a:pt x="164305" y="328612"/>
                      </a:moveTo>
                      <a:lnTo>
                        <a:pt x="7143" y="292894"/>
                      </a:lnTo>
                      <a:lnTo>
                        <a:pt x="264318" y="250031"/>
                      </a:lnTo>
                      <a:lnTo>
                        <a:pt x="2380" y="204787"/>
                      </a:lnTo>
                      <a:lnTo>
                        <a:pt x="261937" y="164306"/>
                      </a:lnTo>
                      <a:lnTo>
                        <a:pt x="0" y="104775"/>
                      </a:lnTo>
                      <a:lnTo>
                        <a:pt x="269080" y="71438"/>
                      </a:lnTo>
                      <a:lnTo>
                        <a:pt x="2381" y="0"/>
                      </a:lnTo>
                    </a:path>
                  </a:pathLst>
                </a:cu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b="1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5E909BE4-001D-4ACE-8AEB-A52C0AB184C7}"/>
                  </a:ext>
                </a:extLst>
              </p:cNvPr>
              <p:cNvSpPr/>
              <p:nvPr/>
            </p:nvSpPr>
            <p:spPr>
              <a:xfrm>
                <a:off x="1113922" y="3327875"/>
                <a:ext cx="652951" cy="649220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5" name="直接箭头连接符 24">
                <a:extLst>
                  <a:ext uri="{FF2B5EF4-FFF2-40B4-BE49-F238E27FC236}">
                    <a16:creationId xmlns:a16="http://schemas.microsoft.com/office/drawing/2014/main" id="{E5C714D1-D3D8-4855-957B-8800BE54B68F}"/>
                  </a:ext>
                </a:extLst>
              </p:cNvPr>
              <p:cNvCxnSpPr>
                <a:cxnSpLocks/>
                <a:stCxn id="24" idx="2"/>
                <a:endCxn id="24" idx="0"/>
              </p:cNvCxnSpPr>
              <p:nvPr/>
            </p:nvCxnSpPr>
            <p:spPr>
              <a:xfrm flipV="1">
                <a:off x="1440398" y="3327875"/>
                <a:ext cx="0" cy="649220"/>
              </a:xfrm>
              <a:prstGeom prst="straightConnector1">
                <a:avLst/>
              </a:prstGeom>
              <a:ln w="19050">
                <a:headEnd w="med" len="med"/>
                <a:tailEnd type="triangle" w="med" len="med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0EF99B57-F728-45CE-9726-C54B99A23B80}"/>
                  </a:ext>
                </a:extLst>
              </p:cNvPr>
              <p:cNvSpPr/>
              <p:nvPr/>
            </p:nvSpPr>
            <p:spPr>
              <a:xfrm rot="5400000">
                <a:off x="790722" y="3064950"/>
                <a:ext cx="671223" cy="628128"/>
              </a:xfrm>
              <a:custGeom>
                <a:avLst/>
                <a:gdLst>
                  <a:gd name="connsiteX0" fmla="*/ 333829 w 740229"/>
                  <a:gd name="connsiteY0" fmla="*/ 0 h 696685"/>
                  <a:gd name="connsiteX1" fmla="*/ 0 w 740229"/>
                  <a:gd name="connsiteY1" fmla="*/ 333829 h 696685"/>
                  <a:gd name="connsiteX2" fmla="*/ 0 w 740229"/>
                  <a:gd name="connsiteY2" fmla="*/ 696685 h 696685"/>
                  <a:gd name="connsiteX3" fmla="*/ 740229 w 740229"/>
                  <a:gd name="connsiteY3" fmla="*/ 696685 h 696685"/>
                  <a:gd name="connsiteX4" fmla="*/ 740229 w 740229"/>
                  <a:gd name="connsiteY4" fmla="*/ 464457 h 696685"/>
                  <a:gd name="connsiteX0" fmla="*/ 333829 w 740229"/>
                  <a:gd name="connsiteY0" fmla="*/ 0 h 696685"/>
                  <a:gd name="connsiteX1" fmla="*/ 0 w 740229"/>
                  <a:gd name="connsiteY1" fmla="*/ 333829 h 696685"/>
                  <a:gd name="connsiteX2" fmla="*/ 0 w 740229"/>
                  <a:gd name="connsiteY2" fmla="*/ 696685 h 696685"/>
                  <a:gd name="connsiteX3" fmla="*/ 740229 w 740229"/>
                  <a:gd name="connsiteY3" fmla="*/ 696685 h 696685"/>
                  <a:gd name="connsiteX4" fmla="*/ 737848 w 740229"/>
                  <a:gd name="connsiteY4" fmla="*/ 381113 h 6966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40229" h="696685">
                    <a:moveTo>
                      <a:pt x="333829" y="0"/>
                    </a:moveTo>
                    <a:lnTo>
                      <a:pt x="0" y="333829"/>
                    </a:lnTo>
                    <a:lnTo>
                      <a:pt x="0" y="696685"/>
                    </a:lnTo>
                    <a:lnTo>
                      <a:pt x="740229" y="696685"/>
                    </a:lnTo>
                    <a:cubicBezTo>
                      <a:pt x="739435" y="591494"/>
                      <a:pt x="738642" y="486304"/>
                      <a:pt x="737848" y="381113"/>
                    </a:cubicBezTo>
                  </a:path>
                </a:pathLst>
              </a:custGeom>
              <a:ln w="19050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任意多边形: 形状 26">
                <a:extLst>
                  <a:ext uri="{FF2B5EF4-FFF2-40B4-BE49-F238E27FC236}">
                    <a16:creationId xmlns:a16="http://schemas.microsoft.com/office/drawing/2014/main" id="{340F4D2F-7DB4-405C-9315-B3B065F89C29}"/>
                  </a:ext>
                </a:extLst>
              </p:cNvPr>
              <p:cNvSpPr/>
              <p:nvPr/>
            </p:nvSpPr>
            <p:spPr>
              <a:xfrm>
                <a:off x="1438275" y="2436285"/>
                <a:ext cx="638175" cy="1245702"/>
              </a:xfrm>
              <a:custGeom>
                <a:avLst/>
                <a:gdLst>
                  <a:gd name="connsiteX0" fmla="*/ 323850 w 638175"/>
                  <a:gd name="connsiteY0" fmla="*/ 1304925 h 1304925"/>
                  <a:gd name="connsiteX1" fmla="*/ 638175 w 638175"/>
                  <a:gd name="connsiteY1" fmla="*/ 1304925 h 1304925"/>
                  <a:gd name="connsiteX2" fmla="*/ 638175 w 638175"/>
                  <a:gd name="connsiteY2" fmla="*/ 0 h 1304925"/>
                  <a:gd name="connsiteX3" fmla="*/ 0 w 638175"/>
                  <a:gd name="connsiteY3" fmla="*/ 0 h 1304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8175" h="1304925">
                    <a:moveTo>
                      <a:pt x="323850" y="1304925"/>
                    </a:moveTo>
                    <a:lnTo>
                      <a:pt x="638175" y="1304925"/>
                    </a:lnTo>
                    <a:lnTo>
                      <a:pt x="638175" y="0"/>
                    </a:lnTo>
                    <a:lnTo>
                      <a:pt x="0" y="0"/>
                    </a:lnTo>
                  </a:path>
                </a:pathLst>
              </a:custGeom>
              <a:ln w="19050">
                <a:solidFill>
                  <a:srgbClr val="C00000"/>
                </a:solidFill>
                <a:prstDash val="dash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F78DFA47-5648-4BF6-A9A6-430AB425AED2}"/>
                  </a:ext>
                </a:extLst>
              </p:cNvPr>
              <p:cNvSpPr/>
              <p:nvPr/>
            </p:nvSpPr>
            <p:spPr>
              <a:xfrm>
                <a:off x="611560" y="2296972"/>
                <a:ext cx="1606957" cy="1855729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lgDash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71D4A868-2381-4519-AAB5-6416E0D5B202}"/>
                </a:ext>
              </a:extLst>
            </p:cNvPr>
            <p:cNvCxnSpPr/>
            <p:nvPr/>
          </p:nvCxnSpPr>
          <p:spPr>
            <a:xfrm flipV="1">
              <a:off x="3908810" y="4359266"/>
              <a:ext cx="754529" cy="941942"/>
            </a:xfrm>
            <a:prstGeom prst="straightConnector1">
              <a:avLst/>
            </a:prstGeom>
            <a:ln>
              <a:tailEnd type="triangle" w="lg" len="lg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36" name="连接符: 肘形 35">
              <a:extLst>
                <a:ext uri="{FF2B5EF4-FFF2-40B4-BE49-F238E27FC236}">
                  <a16:creationId xmlns:a16="http://schemas.microsoft.com/office/drawing/2014/main" id="{2F82AE87-64F5-4EB6-BE2C-39B5D1795601}"/>
                </a:ext>
              </a:extLst>
            </p:cNvPr>
            <p:cNvCxnSpPr>
              <a:cxnSpLocks/>
            </p:cNvCxnSpPr>
            <p:nvPr/>
          </p:nvCxnSpPr>
          <p:spPr>
            <a:xfrm>
              <a:off x="4283970" y="4149082"/>
              <a:ext cx="360037" cy="216022"/>
            </a:xfrm>
            <a:prstGeom prst="bentConnector3">
              <a:avLst>
                <a:gd name="adj1" fmla="val 103793"/>
              </a:avLst>
            </a:prstGeom>
            <a:ln w="2857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A0B43C2E-0DAD-448E-AA77-DFA01F61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670" y="0"/>
            <a:ext cx="6480720" cy="6206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定压式容积节流调速回路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8FBB4C-1666-45CB-AC4E-53F00A1F5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92" y="4697184"/>
            <a:ext cx="2552858" cy="1118699"/>
          </a:xfrm>
        </p:spPr>
        <p:txBody>
          <a:bodyPr/>
          <a:lstStyle/>
          <a:p>
            <a:pPr marL="0" lvl="1" indent="0">
              <a:buNone/>
            </a:pPr>
            <a:r>
              <a:rPr lang="zh-CN" altLang="en-US" sz="24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压力补偿变量泵能自动匹配液压缸流量</a:t>
            </a:r>
            <a:endParaRPr lang="en-US" altLang="zh-CN" sz="24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7BACAD6-9F35-4643-9C3D-716A6C0290F8}"/>
              </a:ext>
            </a:extLst>
          </p:cNvPr>
          <p:cNvSpPr txBox="1">
            <a:spLocks/>
          </p:cNvSpPr>
          <p:nvPr/>
        </p:nvSpPr>
        <p:spPr bwMode="auto">
          <a:xfrm>
            <a:off x="1331640" y="6259980"/>
            <a:ext cx="6067821" cy="533908"/>
          </a:xfrm>
          <a:prstGeom prst="rect">
            <a:avLst/>
          </a:prstGeom>
          <a:solidFill>
            <a:schemeClr val="bg1"/>
          </a:solidFill>
          <a:ln w="1905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定压式容积节流调速回路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BBCB208-DAAE-4238-B33A-7ACC2C5788E6}"/>
              </a:ext>
            </a:extLst>
          </p:cNvPr>
          <p:cNvSpPr/>
          <p:nvPr/>
        </p:nvSpPr>
        <p:spPr>
          <a:xfrm>
            <a:off x="6585083" y="2881882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背压阀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1AA409C-4305-4C16-B574-F096A05F9A1A}"/>
              </a:ext>
            </a:extLst>
          </p:cNvPr>
          <p:cNvSpPr/>
          <p:nvPr/>
        </p:nvSpPr>
        <p:spPr>
          <a:xfrm>
            <a:off x="4624344" y="5018600"/>
            <a:ext cx="33320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限压式变量叶片泵根据泵出口压力调整排量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0081DCE0-2E9E-479D-826C-D22D95DBB984}"/>
              </a:ext>
            </a:extLst>
          </p:cNvPr>
          <p:cNvSpPr/>
          <p:nvPr/>
        </p:nvSpPr>
        <p:spPr>
          <a:xfrm>
            <a:off x="4766906" y="4233559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调速阀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6DA3DED-1B43-42D5-9BB8-B06A418A7D97}"/>
              </a:ext>
            </a:extLst>
          </p:cNvPr>
          <p:cNvSpPr/>
          <p:nvPr/>
        </p:nvSpPr>
        <p:spPr>
          <a:xfrm>
            <a:off x="629274" y="2839553"/>
            <a:ext cx="26036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调速阀控制活塞运动速度，也可装在回油路上</a:t>
            </a:r>
          </a:p>
        </p:txBody>
      </p:sp>
      <p:sp>
        <p:nvSpPr>
          <p:cNvPr id="42" name="内容占位符 2">
            <a:extLst>
              <a:ext uri="{FF2B5EF4-FFF2-40B4-BE49-F238E27FC236}">
                <a16:creationId xmlns:a16="http://schemas.microsoft.com/office/drawing/2014/main" id="{D9814E30-7762-4211-942A-2F92ED77D845}"/>
              </a:ext>
            </a:extLst>
          </p:cNvPr>
          <p:cNvSpPr txBox="1">
            <a:spLocks/>
          </p:cNvSpPr>
          <p:nvPr/>
        </p:nvSpPr>
        <p:spPr bwMode="auto">
          <a:xfrm>
            <a:off x="179512" y="620688"/>
            <a:ext cx="1967205" cy="73866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"/>
              <a:defRPr sz="28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3420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工作原理</a:t>
            </a:r>
          </a:p>
        </p:txBody>
      </p:sp>
    </p:spTree>
    <p:extLst>
      <p:ext uri="{BB962C8B-B14F-4D97-AF65-F5344CB8AC3E}">
        <p14:creationId xmlns:p14="http://schemas.microsoft.com/office/powerpoint/2010/main" val="33771049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43C2E-0DAD-448E-AA77-DFA01F61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704" y="0"/>
            <a:ext cx="6480720" cy="6206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定压式容积节流调速回路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20B1DE-E456-4763-836A-94C38CFBB4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67"/>
          <a:stretch/>
        </p:blipFill>
        <p:spPr>
          <a:xfrm>
            <a:off x="305780" y="1340768"/>
            <a:ext cx="5508104" cy="452810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0DE086A-99EE-476E-BBDB-D65E8686E8BB}"/>
                  </a:ext>
                </a:extLst>
              </p:cNvPr>
              <p:cNvSpPr/>
              <p:nvPr/>
            </p:nvSpPr>
            <p:spPr>
              <a:xfrm>
                <a:off x="1259632" y="6005217"/>
                <a:ext cx="3981474" cy="84664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24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2400" i="1" ker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altLang="zh-CN" sz="2400" i="1" ker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>
                        <m:fPr>
                          <m:ctrlPr>
                            <a:rPr lang="ar-AE" altLang="zh-CN" sz="24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ar-AE" altLang="zh-CN" sz="2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2400" i="1" ker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ar-AE" altLang="zh-CN" sz="24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ar-AE" altLang="zh-CN" sz="2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2400" i="1" ker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ar-AE" altLang="zh-CN" sz="24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ar-AE" altLang="zh-CN" sz="2400" i="1" ker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ar-AE" altLang="zh-CN" sz="24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2400" i="1" ker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ar-AE" altLang="zh-CN" sz="2400" i="1" ker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altLang="zh-CN" sz="2400" i="1" kern="0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ar-AE" altLang="zh-CN" sz="2400" i="1" ker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ar-AE" altLang="zh-CN" sz="24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2400" i="1" ker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zh-CN" altLang="ar-AE" sz="2400" i="1" ker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ar-AE" altLang="zh-CN" sz="2400" i="1" ker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altLang="zh-CN" sz="2400" ker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l-GR" sz="2400" i="1" ker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0DE086A-99EE-476E-BBDB-D65E8686E8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6005217"/>
                <a:ext cx="3981474" cy="8466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7AC6E19-664F-4CA1-BD4C-BFF2D2BB5004}"/>
                  </a:ext>
                </a:extLst>
              </p:cNvPr>
              <p:cNvSpPr/>
              <p:nvPr/>
            </p:nvSpPr>
            <p:spPr>
              <a:xfrm>
                <a:off x="5163075" y="6197705"/>
                <a:ext cx="337016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0" kern="0" baseline="3000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l-GR" altLang="zh-CN" sz="2400" ker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zh-CN" altLang="el-GR" sz="2400" i="1" ker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一般在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0.5MPa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以上</a:t>
                </a: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7AC6E19-664F-4CA1-BD4C-BFF2D2BB50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3075" y="6197705"/>
                <a:ext cx="3370163" cy="461665"/>
              </a:xfrm>
              <a:prstGeom prst="rect">
                <a:avLst/>
              </a:prstGeom>
              <a:blipFill>
                <a:blip r:embed="rId5"/>
                <a:stretch>
                  <a:fillRect t="-10667" r="-542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2D4A22B-CA50-4358-88D6-3A7913695995}"/>
              </a:ext>
            </a:extLst>
          </p:cNvPr>
          <p:cNvCxnSpPr>
            <a:cxnSpLocks/>
          </p:cNvCxnSpPr>
          <p:nvPr/>
        </p:nvCxnSpPr>
        <p:spPr>
          <a:xfrm>
            <a:off x="3275856" y="3505584"/>
            <a:ext cx="0" cy="1872208"/>
          </a:xfrm>
          <a:prstGeom prst="line">
            <a:avLst/>
          </a:prstGeom>
          <a:ln w="28575">
            <a:solidFill>
              <a:srgbClr val="3387C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1040574-636E-42F9-9044-4C09C12CC8F2}"/>
              </a:ext>
            </a:extLst>
          </p:cNvPr>
          <p:cNvCxnSpPr>
            <a:cxnSpLocks/>
          </p:cNvCxnSpPr>
          <p:nvPr/>
        </p:nvCxnSpPr>
        <p:spPr>
          <a:xfrm>
            <a:off x="1259632" y="3505584"/>
            <a:ext cx="0" cy="1872208"/>
          </a:xfrm>
          <a:prstGeom prst="line">
            <a:avLst/>
          </a:prstGeom>
          <a:ln w="28575">
            <a:solidFill>
              <a:srgbClr val="3387C0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F926999-84CE-4B9E-8ECF-BDD63804FE41}"/>
              </a:ext>
            </a:extLst>
          </p:cNvPr>
          <p:cNvCxnSpPr/>
          <p:nvPr/>
        </p:nvCxnSpPr>
        <p:spPr>
          <a:xfrm>
            <a:off x="1259632" y="5185777"/>
            <a:ext cx="2016224" cy="0"/>
          </a:xfrm>
          <a:prstGeom prst="straightConnector1">
            <a:avLst/>
          </a:prstGeom>
          <a:ln w="22225">
            <a:solidFill>
              <a:srgbClr val="3387C0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76336E4E-ACE6-4451-97BE-12634BE07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5049" y="1642668"/>
            <a:ext cx="3851277" cy="396044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1498DD0-B970-4E42-9C3D-E978F7A41445}"/>
              </a:ext>
            </a:extLst>
          </p:cNvPr>
          <p:cNvSpPr/>
          <p:nvPr/>
        </p:nvSpPr>
        <p:spPr>
          <a:xfrm>
            <a:off x="1547664" y="5233776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有效工作范围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A3F53129-4687-4561-A29F-76F6C9C82E6C}"/>
              </a:ext>
            </a:extLst>
          </p:cNvPr>
          <p:cNvSpPr txBox="1">
            <a:spLocks/>
          </p:cNvSpPr>
          <p:nvPr/>
        </p:nvSpPr>
        <p:spPr bwMode="auto">
          <a:xfrm>
            <a:off x="194741" y="606564"/>
            <a:ext cx="2073003" cy="662554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"/>
              <a:defRPr sz="28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3420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机械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2343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43C2E-0DAD-448E-AA77-DFA01F61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680" y="0"/>
            <a:ext cx="6480720" cy="6206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功率特性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8FBB4C-1666-45CB-AC4E-53F00A1F52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696268"/>
                <a:ext cx="7704856" cy="1944216"/>
              </a:xfrm>
            </p:spPr>
            <p:txBody>
              <a:bodyPr/>
              <a:lstStyle/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无溢流损失，节流损失与液压缸工作腔压力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有关。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回路效率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18FBB4C-1666-45CB-AC4E-53F00A1F52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696268"/>
                <a:ext cx="7704856" cy="1944216"/>
              </a:xfrm>
              <a:blipFill>
                <a:blip r:embed="rId2"/>
                <a:stretch>
                  <a:fillRect l="-10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320B1DE-E456-4763-836A-94C38CFBB4A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67" r="2945"/>
          <a:stretch/>
        </p:blipFill>
        <p:spPr>
          <a:xfrm>
            <a:off x="416148" y="2726215"/>
            <a:ext cx="4899990" cy="415916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2992FA1-3CC3-4B7F-AECB-30F0246A3F35}"/>
                  </a:ext>
                </a:extLst>
              </p:cNvPr>
              <p:cNvSpPr/>
              <p:nvPr/>
            </p:nvSpPr>
            <p:spPr>
              <a:xfrm>
                <a:off x="4216764" y="1699204"/>
                <a:ext cx="4761560" cy="1195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2992FA1-3CC3-4B7F-AECB-30F0246A3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6764" y="1699204"/>
                <a:ext cx="4761560" cy="11951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99F50F1-18B6-4037-8502-91F91CDBD771}"/>
                  </a:ext>
                </a:extLst>
              </p:cNvPr>
              <p:cNvSpPr/>
              <p:nvPr/>
            </p:nvSpPr>
            <p:spPr>
              <a:xfrm>
                <a:off x="1331640" y="6054465"/>
                <a:ext cx="37671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工作压力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zh-CN" altLang="en-US" sz="200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越小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，节流损失越大</a:t>
                </a:r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E99F50F1-18B6-4037-8502-91F91CDBD7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6054465"/>
                <a:ext cx="3767122" cy="400110"/>
              </a:xfrm>
              <a:prstGeom prst="rect">
                <a:avLst/>
              </a:prstGeom>
              <a:blipFill>
                <a:blip r:embed="rId6"/>
                <a:stretch>
                  <a:fillRect l="-1618" t="-7576" r="-1294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F1E578A-180D-4FEB-949B-0C509542A624}"/>
                  </a:ext>
                </a:extLst>
              </p:cNvPr>
              <p:cNvSpPr/>
              <p:nvPr/>
            </p:nvSpPr>
            <p:spPr>
              <a:xfrm>
                <a:off x="4932040" y="4794955"/>
                <a:ext cx="427117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𝑚𝑎𝑥</m:t>
                        </m:r>
                      </m:sub>
                    </m:sSub>
                    <m:r>
                      <a:rPr lang="zh-CN" altLang="en-US" sz="240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时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，回路中的节流损失最小</a:t>
                </a: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F1E578A-180D-4FEB-949B-0C509542A6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4794955"/>
                <a:ext cx="4271179" cy="830997"/>
              </a:xfrm>
              <a:prstGeom prst="rect">
                <a:avLst/>
              </a:prstGeom>
              <a:blipFill>
                <a:blip r:embed="rId7"/>
                <a:stretch>
                  <a:fillRect l="-2140" t="-5882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41A360A-6B7E-440B-98BA-9CD2A506DDD5}"/>
              </a:ext>
            </a:extLst>
          </p:cNvPr>
          <p:cNvCxnSpPr>
            <a:cxnSpLocks/>
          </p:cNvCxnSpPr>
          <p:nvPr/>
        </p:nvCxnSpPr>
        <p:spPr>
          <a:xfrm flipH="1" flipV="1">
            <a:off x="3457939" y="4702902"/>
            <a:ext cx="1024306" cy="374399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8564251-41AD-4A13-A91A-02D1AE220614}"/>
                  </a:ext>
                </a:extLst>
              </p:cNvPr>
              <p:cNvSpPr/>
              <p:nvPr/>
            </p:nvSpPr>
            <p:spPr>
              <a:xfrm>
                <a:off x="5316138" y="3313901"/>
                <a:ext cx="386746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工作压力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越大，效率越高</a:t>
                </a:r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8564251-41AD-4A13-A91A-02D1AE2206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6138" y="3313901"/>
                <a:ext cx="3867469" cy="461665"/>
              </a:xfrm>
              <a:prstGeom prst="rect">
                <a:avLst/>
              </a:prstGeom>
              <a:blipFill>
                <a:blip r:embed="rId8"/>
                <a:stretch>
                  <a:fillRect l="-2366" t="-10667" r="-1577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DBCFFCF-6A18-411F-9E27-B64558B83D73}"/>
              </a:ext>
            </a:extLst>
          </p:cNvPr>
          <p:cNvCxnSpPr>
            <a:cxnSpLocks/>
          </p:cNvCxnSpPr>
          <p:nvPr/>
        </p:nvCxnSpPr>
        <p:spPr>
          <a:xfrm>
            <a:off x="2411760" y="3750209"/>
            <a:ext cx="0" cy="864096"/>
          </a:xfrm>
          <a:prstGeom prst="straightConnector1">
            <a:avLst/>
          </a:prstGeom>
          <a:ln>
            <a:solidFill>
              <a:srgbClr val="3387C0"/>
            </a:solidFill>
            <a:headEnd type="triangle" w="lg" len="lg"/>
            <a:tailEnd type="triangle" w="lg" len="lg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9DE715D7-85DC-4ADA-92C7-AA06B4B1FB07}"/>
              </a:ext>
            </a:extLst>
          </p:cNvPr>
          <p:cNvSpPr/>
          <p:nvPr/>
        </p:nvSpPr>
        <p:spPr>
          <a:xfrm>
            <a:off x="1211491" y="396633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节流损失</a:t>
            </a:r>
          </a:p>
        </p:txBody>
      </p:sp>
    </p:spTree>
    <p:extLst>
      <p:ext uri="{BB962C8B-B14F-4D97-AF65-F5344CB8AC3E}">
        <p14:creationId xmlns:p14="http://schemas.microsoft.com/office/powerpoint/2010/main" val="4084528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43C2E-0DAD-448E-AA77-DFA01F61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680" y="0"/>
            <a:ext cx="6480720" cy="6206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功率特性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8FBB4C-1666-45CB-AC4E-53F00A1F52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512" y="764704"/>
            <a:ext cx="8712968" cy="2551386"/>
          </a:xfrm>
        </p:spPr>
        <p:txBody>
          <a:bodyPr/>
          <a:lstStyle/>
          <a:p>
            <a:pPr marL="0" lvl="1" indent="0">
              <a:lnSpc>
                <a:spcPct val="150000"/>
              </a:lnSpc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上式没有考虑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泵的泄漏损失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，限压式变量叶片泵最高压力时泄漏量可达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最大输出流量的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2992FA1-3CC3-4B7F-AECB-30F0246A3F35}"/>
                  </a:ext>
                </a:extLst>
              </p:cNvPr>
              <p:cNvSpPr/>
              <p:nvPr/>
            </p:nvSpPr>
            <p:spPr>
              <a:xfrm>
                <a:off x="1835696" y="886872"/>
                <a:ext cx="4747133" cy="11951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62992FA1-3CC3-4B7F-AECB-30F0246A3F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696" y="886872"/>
                <a:ext cx="4747133" cy="11951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7F56533-5F39-4B1A-925C-5A8FE502571E}"/>
                  </a:ext>
                </a:extLst>
              </p:cNvPr>
              <p:cNvSpPr/>
              <p:nvPr/>
            </p:nvSpPr>
            <p:spPr>
              <a:xfrm>
                <a:off x="251520" y="4273816"/>
                <a:ext cx="5904656" cy="24368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泵的输出流量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越小，限压式变量泵的压力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越高，泵的泄漏损失越大。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因此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在速度小（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小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、负载小的场合下，这种回路效率较低。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87F56533-5F39-4B1A-925C-5A8FE50257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273816"/>
                <a:ext cx="5904656" cy="2436821"/>
              </a:xfrm>
              <a:prstGeom prst="rect">
                <a:avLst/>
              </a:prstGeom>
              <a:blipFill>
                <a:blip r:embed="rId3"/>
                <a:stretch>
                  <a:fillRect r="-929" b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264EFF6F-FA66-459B-A45B-0303CBB32178}"/>
              </a:ext>
            </a:extLst>
          </p:cNvPr>
          <p:cNvGrpSpPr/>
          <p:nvPr/>
        </p:nvGrpSpPr>
        <p:grpSpPr>
          <a:xfrm>
            <a:off x="3333329" y="3429000"/>
            <a:ext cx="2477342" cy="936104"/>
            <a:chOff x="3606826" y="3429000"/>
            <a:chExt cx="2477342" cy="9361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2B6B3DD2-4682-42F5-96ED-3FEC6BA4B783}"/>
                    </a:ext>
                  </a:extLst>
                </p:cNvPr>
                <p:cNvSpPr/>
                <p:nvPr/>
              </p:nvSpPr>
              <p:spPr>
                <a:xfrm>
                  <a:off x="3606826" y="3478786"/>
                  <a:ext cx="2319225" cy="68916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𝑝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2B6B3DD2-4682-42F5-96ED-3FEC6BA4B7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826" y="3478786"/>
                  <a:ext cx="2319225" cy="68916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4CC244A0-DDB0-49F8-BC83-D7A13A10095D}"/>
                </a:ext>
              </a:extLst>
            </p:cNvPr>
            <p:cNvSpPr/>
            <p:nvPr/>
          </p:nvSpPr>
          <p:spPr>
            <a:xfrm>
              <a:off x="4932040" y="3429000"/>
              <a:ext cx="1152128" cy="936104"/>
            </a:xfrm>
            <a:prstGeom prst="ellipse">
              <a:avLst/>
            </a:prstGeom>
            <a:noFill/>
            <a:ln w="28575" cap="flat" cmpd="sng" algn="ctr">
              <a:solidFill>
                <a:srgbClr val="3387C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85ED8CEC-32B8-4636-89B4-B3B4E1F53E65}"/>
              </a:ext>
            </a:extLst>
          </p:cNvPr>
          <p:cNvSpPr/>
          <p:nvPr/>
        </p:nvSpPr>
        <p:spPr>
          <a:xfrm>
            <a:off x="251520" y="3657034"/>
            <a:ext cx="33009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当考虑泄漏损失时：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C7354AC-ED82-4E23-AD74-EB7866E50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322" y="2897560"/>
            <a:ext cx="3851277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07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B43C2E-0DAD-448E-AA77-DFA01F611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928" y="0"/>
            <a:ext cx="6480720" cy="6206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定压式容积节流调速回路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20B1DE-E456-4763-836A-94C38CFBB4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67" r="2945"/>
          <a:stretch/>
        </p:blipFill>
        <p:spPr>
          <a:xfrm>
            <a:off x="4067944" y="2348880"/>
            <a:ext cx="4888104" cy="414908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2A45A28-74D2-46D7-ACD1-45BA38C06C10}"/>
              </a:ext>
            </a:extLst>
          </p:cNvPr>
          <p:cNvSpPr/>
          <p:nvPr/>
        </p:nvSpPr>
        <p:spPr>
          <a:xfrm>
            <a:off x="251519" y="702041"/>
            <a:ext cx="8571991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这种回路最宜用在负载变化不大的中、小功率场合如机床进给系统等处。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B7B4F9-A8A3-44D3-B15F-200D3510D5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470"/>
          <a:stretch/>
        </p:blipFill>
        <p:spPr>
          <a:xfrm>
            <a:off x="320489" y="1993498"/>
            <a:ext cx="3785235" cy="471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59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F4EF96B2-AB4D-40DB-BDB6-EEFF90EF9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360" y="1268760"/>
            <a:ext cx="7077121" cy="57856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B5C5975-B86B-46A1-9112-019A39BEA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736" y="0"/>
            <a:ext cx="6480720" cy="620688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变压式容积节流调速回路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3EF735-C5A2-40A3-8CCA-045D686ADD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667661"/>
            <a:ext cx="1967205" cy="738664"/>
          </a:xfr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工作原理</a:t>
            </a:r>
            <a:endPara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B56EBFB-06B8-433C-84AE-E362B964AB7A}"/>
              </a:ext>
            </a:extLst>
          </p:cNvPr>
          <p:cNvSpPr/>
          <p:nvPr/>
        </p:nvSpPr>
        <p:spPr>
          <a:xfrm>
            <a:off x="219937" y="1923223"/>
            <a:ext cx="326490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节流阀控制着进入液压缸的流量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AFE3352-D5FB-416D-9BC8-061B8D2F7EA6}"/>
                  </a:ext>
                </a:extLst>
              </p:cNvPr>
              <p:cNvSpPr/>
              <p:nvPr/>
            </p:nvSpPr>
            <p:spPr>
              <a:xfrm>
                <a:off x="184202" y="5362741"/>
                <a:ext cx="3396237" cy="8595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变量泵输出流量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自动和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适应</a:t>
                </a:r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AFE3352-D5FB-416D-9BC8-061B8D2F7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202" y="5362741"/>
                <a:ext cx="3396237" cy="859531"/>
              </a:xfrm>
              <a:prstGeom prst="rect">
                <a:avLst/>
              </a:prstGeom>
              <a:blipFill>
                <a:blip r:embed="rId3"/>
                <a:stretch>
                  <a:fillRect l="-2693" t="-5674" b="-15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909169B-67EB-45B1-ADED-9DCDC973E314}"/>
                  </a:ext>
                </a:extLst>
              </p:cNvPr>
              <p:cNvSpPr/>
              <p:nvPr/>
            </p:nvSpPr>
            <p:spPr>
              <a:xfrm>
                <a:off x="154271" y="3334575"/>
                <a:ext cx="2977569" cy="12327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&gt;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zh-CN" altLang="en-US" sz="240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时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，出口压力上升，柱塞推动定子向右，供油减少</a:t>
                </a:r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909169B-67EB-45B1-ADED-9DCDC973E3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71" y="3334575"/>
                <a:ext cx="2977569" cy="1232773"/>
              </a:xfrm>
              <a:prstGeom prst="rect">
                <a:avLst/>
              </a:prstGeom>
              <a:blipFill>
                <a:blip r:embed="rId4"/>
                <a:stretch>
                  <a:fillRect l="-3067" t="-3960" r="-1431" b="-103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A830530-A523-49A0-8EFD-106B6A7D1F7B}"/>
                  </a:ext>
                </a:extLst>
              </p:cNvPr>
              <p:cNvSpPr/>
              <p:nvPr/>
            </p:nvSpPr>
            <p:spPr>
              <a:xfrm>
                <a:off x="6746001" y="4194313"/>
                <a:ext cx="2418812" cy="1598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&lt;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时，出口压力下降，弹簧推动定子和柱塞向左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供油增加</a:t>
                </a:r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A830530-A523-49A0-8EFD-106B6A7D1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001" y="4194313"/>
                <a:ext cx="2418812" cy="1598194"/>
              </a:xfrm>
              <a:prstGeom prst="rect">
                <a:avLst/>
              </a:prstGeom>
              <a:blipFill>
                <a:blip r:embed="rId5"/>
                <a:stretch>
                  <a:fillRect l="-4040" t="-3053" r="-3283" b="-80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B405D3D-C864-4C30-B060-5BBF943196E1}"/>
              </a:ext>
            </a:extLst>
          </p:cNvPr>
          <p:cNvCxnSpPr>
            <a:cxnSpLocks/>
          </p:cNvCxnSpPr>
          <p:nvPr/>
        </p:nvCxnSpPr>
        <p:spPr>
          <a:xfrm flipH="1">
            <a:off x="5364088" y="4509120"/>
            <a:ext cx="1381913" cy="667216"/>
          </a:xfrm>
          <a:prstGeom prst="straightConnector1">
            <a:avLst/>
          </a:prstGeom>
          <a:ln w="38100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4A208E4-2B08-4AA8-9A8A-12F6A87C82E6}"/>
              </a:ext>
            </a:extLst>
          </p:cNvPr>
          <p:cNvCxnSpPr>
            <a:cxnSpLocks/>
          </p:cNvCxnSpPr>
          <p:nvPr/>
        </p:nvCxnSpPr>
        <p:spPr>
          <a:xfrm>
            <a:off x="3131840" y="4194313"/>
            <a:ext cx="448599" cy="1087682"/>
          </a:xfrm>
          <a:prstGeom prst="straightConnector1">
            <a:avLst/>
          </a:prstGeom>
          <a:ln w="38100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E3E87815-A5F3-44CD-8F53-3B3950FDC416}"/>
              </a:ext>
            </a:extLst>
          </p:cNvPr>
          <p:cNvSpPr/>
          <p:nvPr/>
        </p:nvSpPr>
        <p:spPr>
          <a:xfrm>
            <a:off x="6746001" y="346110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背压阀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3C67EFA-EB99-44BD-92AE-1CA0D746FE3B}"/>
              </a:ext>
            </a:extLst>
          </p:cNvPr>
          <p:cNvSpPr/>
          <p:nvPr/>
        </p:nvSpPr>
        <p:spPr>
          <a:xfrm>
            <a:off x="5077214" y="5363758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安全阀</a:t>
            </a:r>
          </a:p>
        </p:txBody>
      </p:sp>
    </p:spTree>
    <p:extLst>
      <p:ext uri="{BB962C8B-B14F-4D97-AF65-F5344CB8AC3E}">
        <p14:creationId xmlns:p14="http://schemas.microsoft.com/office/powerpoint/2010/main" val="286010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141A4-E3DF-4025-AD1A-4C9B4E0B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容积调速回路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0DED0A-F38B-4992-9AE5-791F1F05C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986" y="852184"/>
            <a:ext cx="8712968" cy="2055911"/>
          </a:xfrm>
        </p:spPr>
        <p:txBody>
          <a:bodyPr/>
          <a:lstStyle/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工作原理：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通过改变</a:t>
            </a:r>
            <a:r>
              <a:rPr lang="zh-CN" altLang="en-US" sz="2400" b="1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变量泵或变量马达的排量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来调节执行元件的运动速度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液压泵输出的油液直接进入执行元件，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工作压力随负载变化而变化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没有溢流损失和节流损失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效率高</a:t>
            </a:r>
            <a:r>
              <a:rPr lang="zh-CN" altLang="en-US" sz="2400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发热少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760E095-BE1B-4D41-B1F7-100B54547A3F}"/>
              </a:ext>
            </a:extLst>
          </p:cNvPr>
          <p:cNvGrpSpPr/>
          <p:nvPr/>
        </p:nvGrpSpPr>
        <p:grpSpPr>
          <a:xfrm>
            <a:off x="283462" y="3749805"/>
            <a:ext cx="3740910" cy="2945909"/>
            <a:chOff x="291057" y="4328428"/>
            <a:chExt cx="2898320" cy="2282382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9E48BC3-91E9-41A8-86C3-9E1D1503673F}"/>
                </a:ext>
              </a:extLst>
            </p:cNvPr>
            <p:cNvGrpSpPr/>
            <p:nvPr/>
          </p:nvGrpSpPr>
          <p:grpSpPr>
            <a:xfrm>
              <a:off x="291057" y="4815052"/>
              <a:ext cx="1088177" cy="687681"/>
              <a:chOff x="556731" y="4837723"/>
              <a:chExt cx="1482104" cy="936627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0A232385-C7A8-4B49-A9D2-6D3855962CC0}"/>
                  </a:ext>
                </a:extLst>
              </p:cNvPr>
              <p:cNvSpPr/>
              <p:nvPr/>
            </p:nvSpPr>
            <p:spPr>
              <a:xfrm>
                <a:off x="556731" y="5197084"/>
                <a:ext cx="618787" cy="239843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0" name="组合 29">
                <a:extLst>
                  <a:ext uri="{FF2B5EF4-FFF2-40B4-BE49-F238E27FC236}">
                    <a16:creationId xmlns:a16="http://schemas.microsoft.com/office/drawing/2014/main" id="{5FD0FDCB-9C32-4A24-B7C3-847867C83D48}"/>
                  </a:ext>
                </a:extLst>
              </p:cNvPr>
              <p:cNvGrpSpPr/>
              <p:nvPr/>
            </p:nvGrpSpPr>
            <p:grpSpPr>
              <a:xfrm>
                <a:off x="1124151" y="4837723"/>
                <a:ext cx="914684" cy="936627"/>
                <a:chOff x="1475656" y="3890442"/>
                <a:chExt cx="864096" cy="884827"/>
              </a:xfrm>
              <a:grpFill/>
            </p:grpSpPr>
            <p:sp>
              <p:nvSpPr>
                <p:cNvPr id="32" name="椭圆 31">
                  <a:extLst>
                    <a:ext uri="{FF2B5EF4-FFF2-40B4-BE49-F238E27FC236}">
                      <a16:creationId xmlns:a16="http://schemas.microsoft.com/office/drawing/2014/main" id="{4FB5E97F-A7DE-4C8A-872D-98C0741D736D}"/>
                    </a:ext>
                  </a:extLst>
                </p:cNvPr>
                <p:cNvSpPr/>
                <p:nvPr/>
              </p:nvSpPr>
              <p:spPr>
                <a:xfrm>
                  <a:off x="1475656" y="3911173"/>
                  <a:ext cx="864096" cy="864096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3" name="等腰三角形 32">
                  <a:extLst>
                    <a:ext uri="{FF2B5EF4-FFF2-40B4-BE49-F238E27FC236}">
                      <a16:creationId xmlns:a16="http://schemas.microsoft.com/office/drawing/2014/main" id="{20C62D33-16A2-48AB-BB01-F27D810DA489}"/>
                    </a:ext>
                  </a:extLst>
                </p:cNvPr>
                <p:cNvSpPr/>
                <p:nvPr/>
              </p:nvSpPr>
              <p:spPr>
                <a:xfrm>
                  <a:off x="1778041" y="3890442"/>
                  <a:ext cx="259326" cy="184758"/>
                </a:xfrm>
                <a:prstGeom prst="triangle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76A3D8B-8E73-40C1-94AF-2DBEF5C02F49}"/>
                </a:ext>
              </a:extLst>
            </p:cNvPr>
            <p:cNvGrpSpPr/>
            <p:nvPr/>
          </p:nvGrpSpPr>
          <p:grpSpPr>
            <a:xfrm>
              <a:off x="1936846" y="4831178"/>
              <a:ext cx="1046531" cy="671571"/>
              <a:chOff x="1124151" y="4859672"/>
              <a:chExt cx="1425382" cy="914683"/>
            </a:xfrm>
            <a:solidFill>
              <a:schemeClr val="bg1">
                <a:lumMod val="95000"/>
              </a:schemeClr>
            </a:solidFill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2EEBE0A3-F1A5-4EE9-A29E-EC0E987EB03C}"/>
                  </a:ext>
                </a:extLst>
              </p:cNvPr>
              <p:cNvSpPr/>
              <p:nvPr/>
            </p:nvSpPr>
            <p:spPr>
              <a:xfrm>
                <a:off x="1930746" y="5197084"/>
                <a:ext cx="618787" cy="239843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19DC11AA-2B91-4D89-9B48-06963957B384}"/>
                  </a:ext>
                </a:extLst>
              </p:cNvPr>
              <p:cNvGrpSpPr/>
              <p:nvPr/>
            </p:nvGrpSpPr>
            <p:grpSpPr>
              <a:xfrm>
                <a:off x="1124151" y="4859672"/>
                <a:ext cx="914684" cy="914683"/>
                <a:chOff x="1475656" y="3911173"/>
                <a:chExt cx="864096" cy="864096"/>
              </a:xfrm>
              <a:grpFill/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08CF97A5-0C3E-450E-A9AB-C5808A4A3B25}"/>
                    </a:ext>
                  </a:extLst>
                </p:cNvPr>
                <p:cNvSpPr/>
                <p:nvPr/>
              </p:nvSpPr>
              <p:spPr>
                <a:xfrm>
                  <a:off x="1475656" y="3911173"/>
                  <a:ext cx="864096" cy="864096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8" name="等腰三角形 27">
                  <a:extLst>
                    <a:ext uri="{FF2B5EF4-FFF2-40B4-BE49-F238E27FC236}">
                      <a16:creationId xmlns:a16="http://schemas.microsoft.com/office/drawing/2014/main" id="{7E04B744-FFE2-4219-A3F0-84DAB40FED77}"/>
                    </a:ext>
                  </a:extLst>
                </p:cNvPr>
                <p:cNvSpPr/>
                <p:nvPr/>
              </p:nvSpPr>
              <p:spPr>
                <a:xfrm flipV="1">
                  <a:off x="1799306" y="3930872"/>
                  <a:ext cx="207476" cy="16702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79C22884-0A80-4C6C-915F-2890DB171D40}"/>
                </a:ext>
              </a:extLst>
            </p:cNvPr>
            <p:cNvSpPr/>
            <p:nvPr/>
          </p:nvSpPr>
          <p:spPr>
            <a:xfrm>
              <a:off x="1043448" y="4342059"/>
              <a:ext cx="1233630" cy="504056"/>
            </a:xfrm>
            <a:custGeom>
              <a:avLst/>
              <a:gdLst>
                <a:gd name="connsiteX0" fmla="*/ 0 w 3925824"/>
                <a:gd name="connsiteY0" fmla="*/ 707136 h 719328"/>
                <a:gd name="connsiteX1" fmla="*/ 0 w 3925824"/>
                <a:gd name="connsiteY1" fmla="*/ 0 h 719328"/>
                <a:gd name="connsiteX2" fmla="*/ 3925824 w 3925824"/>
                <a:gd name="connsiteY2" fmla="*/ 0 h 719328"/>
                <a:gd name="connsiteX3" fmla="*/ 3925824 w 3925824"/>
                <a:gd name="connsiteY3" fmla="*/ 719328 h 719328"/>
                <a:gd name="connsiteX4" fmla="*/ 3925824 w 3925824"/>
                <a:gd name="connsiteY4" fmla="*/ 719328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5824" h="719328">
                  <a:moveTo>
                    <a:pt x="0" y="707136"/>
                  </a:moveTo>
                  <a:lnTo>
                    <a:pt x="0" y="0"/>
                  </a:lnTo>
                  <a:lnTo>
                    <a:pt x="3925824" y="0"/>
                  </a:lnTo>
                  <a:lnTo>
                    <a:pt x="3925824" y="719328"/>
                  </a:lnTo>
                  <a:lnTo>
                    <a:pt x="3925824" y="719328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:a16="http://schemas.microsoft.com/office/drawing/2014/main" id="{80DC37FD-5285-4576-A213-781F712CF675}"/>
                </a:ext>
              </a:extLst>
            </p:cNvPr>
            <p:cNvCxnSpPr/>
            <p:nvPr/>
          </p:nvCxnSpPr>
          <p:spPr>
            <a:xfrm flipV="1">
              <a:off x="770308" y="4727182"/>
              <a:ext cx="621708" cy="879533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7DE74C95-D9DB-48C8-894C-A571A1BFD9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28243" y="4727183"/>
              <a:ext cx="592956" cy="879532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7AD9CF15-3FDC-4681-AE6F-D78024097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9925" y="4342059"/>
              <a:ext cx="0" cy="452664"/>
            </a:xfrm>
            <a:prstGeom prst="straightConnector1">
              <a:avLst/>
            </a:prstGeom>
            <a:ln>
              <a:solidFill>
                <a:srgbClr val="3387C0"/>
              </a:solidFill>
              <a:prstDash val="sysDash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直接箭头连接符 61">
              <a:extLst>
                <a:ext uri="{FF2B5EF4-FFF2-40B4-BE49-F238E27FC236}">
                  <a16:creationId xmlns:a16="http://schemas.microsoft.com/office/drawing/2014/main" id="{BCFCEAEF-E292-4718-B35B-1185D9469D87}"/>
                </a:ext>
              </a:extLst>
            </p:cNvPr>
            <p:cNvCxnSpPr>
              <a:cxnSpLocks/>
            </p:cNvCxnSpPr>
            <p:nvPr/>
          </p:nvCxnSpPr>
          <p:spPr>
            <a:xfrm>
              <a:off x="2451732" y="4328428"/>
              <a:ext cx="0" cy="422242"/>
            </a:xfrm>
            <a:prstGeom prst="straightConnector1">
              <a:avLst/>
            </a:prstGeom>
            <a:ln>
              <a:solidFill>
                <a:srgbClr val="3387C0"/>
              </a:solidFill>
              <a:prstDash val="sysDash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E46D73C0-BEB2-4183-B952-5BE5B0787B0F}"/>
                </a:ext>
              </a:extLst>
            </p:cNvPr>
            <p:cNvSpPr/>
            <p:nvPr/>
          </p:nvSpPr>
          <p:spPr>
            <a:xfrm flipV="1">
              <a:off x="1043448" y="5495868"/>
              <a:ext cx="1233630" cy="397246"/>
            </a:xfrm>
            <a:custGeom>
              <a:avLst/>
              <a:gdLst>
                <a:gd name="connsiteX0" fmla="*/ 0 w 3925824"/>
                <a:gd name="connsiteY0" fmla="*/ 707136 h 719328"/>
                <a:gd name="connsiteX1" fmla="*/ 0 w 3925824"/>
                <a:gd name="connsiteY1" fmla="*/ 0 h 719328"/>
                <a:gd name="connsiteX2" fmla="*/ 3925824 w 3925824"/>
                <a:gd name="connsiteY2" fmla="*/ 0 h 719328"/>
                <a:gd name="connsiteX3" fmla="*/ 3925824 w 3925824"/>
                <a:gd name="connsiteY3" fmla="*/ 719328 h 719328"/>
                <a:gd name="connsiteX4" fmla="*/ 3925824 w 3925824"/>
                <a:gd name="connsiteY4" fmla="*/ 719328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5824" h="719328">
                  <a:moveTo>
                    <a:pt x="0" y="707136"/>
                  </a:moveTo>
                  <a:lnTo>
                    <a:pt x="0" y="0"/>
                  </a:lnTo>
                  <a:lnTo>
                    <a:pt x="3925824" y="0"/>
                  </a:lnTo>
                  <a:lnTo>
                    <a:pt x="3925824" y="719328"/>
                  </a:lnTo>
                  <a:lnTo>
                    <a:pt x="3925824" y="719328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Content Placeholder 2">
              <a:extLst>
                <a:ext uri="{FF2B5EF4-FFF2-40B4-BE49-F238E27FC236}">
                  <a16:creationId xmlns:a16="http://schemas.microsoft.com/office/drawing/2014/main" id="{A487A9F9-6E9B-46DA-ADEA-63DD827374C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82209" y="6249271"/>
              <a:ext cx="2707168" cy="3615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泵</a:t>
              </a:r>
              <a:r>
                <a:rPr lang="en-US" altLang="zh-CN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马达式容积调速回路</a:t>
              </a:r>
              <a:endPara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0D5080A-363A-4584-A35C-5F4513E4BEE0}"/>
              </a:ext>
            </a:extLst>
          </p:cNvPr>
          <p:cNvGrpSpPr/>
          <p:nvPr/>
        </p:nvGrpSpPr>
        <p:grpSpPr>
          <a:xfrm>
            <a:off x="4841768" y="3163254"/>
            <a:ext cx="3786183" cy="3638540"/>
            <a:chOff x="4174027" y="3261055"/>
            <a:chExt cx="3087377" cy="2966984"/>
          </a:xfrm>
        </p:grpSpPr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1F70008F-03E0-452C-B96A-B6E22FE1D147}"/>
                </a:ext>
              </a:extLst>
            </p:cNvPr>
            <p:cNvGrpSpPr/>
            <p:nvPr/>
          </p:nvGrpSpPr>
          <p:grpSpPr>
            <a:xfrm>
              <a:off x="4174027" y="4593338"/>
              <a:ext cx="1088177" cy="671568"/>
              <a:chOff x="556731" y="4859660"/>
              <a:chExt cx="1482104" cy="914681"/>
            </a:xfrm>
            <a:solidFill>
              <a:schemeClr val="bg1">
                <a:lumMod val="95000"/>
              </a:schemeClr>
            </a:solidFill>
          </p:grpSpPr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C952EF8D-29A8-4A69-B7BD-F648FDE55649}"/>
                  </a:ext>
                </a:extLst>
              </p:cNvPr>
              <p:cNvSpPr/>
              <p:nvPr/>
            </p:nvSpPr>
            <p:spPr>
              <a:xfrm>
                <a:off x="556731" y="5197084"/>
                <a:ext cx="618787" cy="239843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490F81FE-EF70-4118-AFBB-811B384BF4D9}"/>
                  </a:ext>
                </a:extLst>
              </p:cNvPr>
              <p:cNvGrpSpPr/>
              <p:nvPr/>
            </p:nvGrpSpPr>
            <p:grpSpPr>
              <a:xfrm>
                <a:off x="1124151" y="4859660"/>
                <a:ext cx="914684" cy="914681"/>
                <a:chOff x="1475656" y="3911173"/>
                <a:chExt cx="864096" cy="864096"/>
              </a:xfrm>
              <a:grpFill/>
            </p:grpSpPr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F2D7D564-42E7-464D-B941-13EA3CB601B0}"/>
                    </a:ext>
                  </a:extLst>
                </p:cNvPr>
                <p:cNvSpPr/>
                <p:nvPr/>
              </p:nvSpPr>
              <p:spPr>
                <a:xfrm>
                  <a:off x="1475656" y="3911173"/>
                  <a:ext cx="864096" cy="864096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0" name="等腰三角形 69">
                  <a:extLst>
                    <a:ext uri="{FF2B5EF4-FFF2-40B4-BE49-F238E27FC236}">
                      <a16:creationId xmlns:a16="http://schemas.microsoft.com/office/drawing/2014/main" id="{2A2B70C4-E10F-4FAA-90C0-0238A402EAAE}"/>
                    </a:ext>
                  </a:extLst>
                </p:cNvPr>
                <p:cNvSpPr/>
                <p:nvPr/>
              </p:nvSpPr>
              <p:spPr>
                <a:xfrm>
                  <a:off x="1778042" y="3976947"/>
                  <a:ext cx="259327" cy="167961"/>
                </a:xfrm>
                <a:prstGeom prst="triangle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71" name="任意多边形: 形状 70">
              <a:extLst>
                <a:ext uri="{FF2B5EF4-FFF2-40B4-BE49-F238E27FC236}">
                  <a16:creationId xmlns:a16="http://schemas.microsoft.com/office/drawing/2014/main" id="{0B5D46FF-9C1F-4818-AD10-96F8E9128485}"/>
                </a:ext>
              </a:extLst>
            </p:cNvPr>
            <p:cNvSpPr/>
            <p:nvPr/>
          </p:nvSpPr>
          <p:spPr>
            <a:xfrm>
              <a:off x="4682030" y="5537103"/>
              <a:ext cx="488778" cy="222173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C8478BE7-CAF2-400A-8D2F-1FA68F2B3646}"/>
                </a:ext>
              </a:extLst>
            </p:cNvPr>
            <p:cNvCxnSpPr>
              <a:cxnSpLocks/>
              <a:stCxn id="69" idx="4"/>
            </p:cNvCxnSpPr>
            <p:nvPr/>
          </p:nvCxnSpPr>
          <p:spPr>
            <a:xfrm>
              <a:off x="4926419" y="5264915"/>
              <a:ext cx="0" cy="39843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EDC731AD-BAD8-488E-8D0A-5CBFE737290E}"/>
                </a:ext>
              </a:extLst>
            </p:cNvPr>
            <p:cNvSpPr/>
            <p:nvPr/>
          </p:nvSpPr>
          <p:spPr>
            <a:xfrm>
              <a:off x="5792879" y="4515280"/>
              <a:ext cx="488778" cy="222173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6A61FF7B-63FB-4066-B097-AD626C86F11D}"/>
                </a:ext>
              </a:extLst>
            </p:cNvPr>
            <p:cNvCxnSpPr>
              <a:cxnSpLocks/>
            </p:cNvCxnSpPr>
            <p:nvPr/>
          </p:nvCxnSpPr>
          <p:spPr>
            <a:xfrm>
              <a:off x="6037268" y="3758285"/>
              <a:ext cx="0" cy="86808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直接箭头连接符 81">
              <a:extLst>
                <a:ext uri="{FF2B5EF4-FFF2-40B4-BE49-F238E27FC236}">
                  <a16:creationId xmlns:a16="http://schemas.microsoft.com/office/drawing/2014/main" id="{425C52A1-6F97-4230-8D2F-35839D177886}"/>
                </a:ext>
              </a:extLst>
            </p:cNvPr>
            <p:cNvCxnSpPr/>
            <p:nvPr/>
          </p:nvCxnSpPr>
          <p:spPr>
            <a:xfrm flipV="1">
              <a:off x="4616026" y="4500552"/>
              <a:ext cx="688530" cy="85616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直接箭头连接符 85">
              <a:extLst>
                <a:ext uri="{FF2B5EF4-FFF2-40B4-BE49-F238E27FC236}">
                  <a16:creationId xmlns:a16="http://schemas.microsoft.com/office/drawing/2014/main" id="{D664BA72-9EA7-433D-A255-665D4BCB04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2030" y="3901449"/>
              <a:ext cx="0" cy="504056"/>
            </a:xfrm>
            <a:prstGeom prst="straightConnector1">
              <a:avLst/>
            </a:prstGeom>
            <a:ln>
              <a:solidFill>
                <a:srgbClr val="3387C0"/>
              </a:solidFill>
              <a:prstDash val="sysDash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6E4E6A92-7088-40CF-AA15-67ACC0E63702}"/>
                </a:ext>
              </a:extLst>
            </p:cNvPr>
            <p:cNvGrpSpPr/>
            <p:nvPr/>
          </p:nvGrpSpPr>
          <p:grpSpPr>
            <a:xfrm>
              <a:off x="4529905" y="3261055"/>
              <a:ext cx="2082781" cy="489303"/>
              <a:chOff x="5451252" y="3420194"/>
              <a:chExt cx="1785898" cy="419557"/>
            </a:xfrm>
          </p:grpSpPr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2FB8FA40-391C-4F02-AC00-177E049597EC}"/>
                  </a:ext>
                </a:extLst>
              </p:cNvPr>
              <p:cNvSpPr/>
              <p:nvPr/>
            </p:nvSpPr>
            <p:spPr>
              <a:xfrm>
                <a:off x="6029710" y="3420194"/>
                <a:ext cx="170443" cy="41011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矩形 88">
                <a:extLst>
                  <a:ext uri="{FF2B5EF4-FFF2-40B4-BE49-F238E27FC236}">
                    <a16:creationId xmlns:a16="http://schemas.microsoft.com/office/drawing/2014/main" id="{BAAA3ECA-AAD6-4550-B988-9EE2EBA04746}"/>
                  </a:ext>
                </a:extLst>
              </p:cNvPr>
              <p:cNvSpPr/>
              <p:nvPr/>
            </p:nvSpPr>
            <p:spPr>
              <a:xfrm>
                <a:off x="5451252" y="3422756"/>
                <a:ext cx="1620304" cy="416995"/>
              </a:xfrm>
              <a:prstGeom prst="rect">
                <a:avLst/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CDB2B18A-00EB-4B32-8B14-1832FD795D0C}"/>
                  </a:ext>
                </a:extLst>
              </p:cNvPr>
              <p:cNvSpPr/>
              <p:nvPr/>
            </p:nvSpPr>
            <p:spPr>
              <a:xfrm>
                <a:off x="6199907" y="3591724"/>
                <a:ext cx="1037243" cy="6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FC701F03-73B2-4DE7-A548-35E0CC73EE02}"/>
                </a:ext>
              </a:extLst>
            </p:cNvPr>
            <p:cNvCxnSpPr>
              <a:cxnSpLocks/>
              <a:endCxn id="70" idx="0"/>
            </p:cNvCxnSpPr>
            <p:nvPr/>
          </p:nvCxnSpPr>
          <p:spPr>
            <a:xfrm>
              <a:off x="4926419" y="3756946"/>
              <a:ext cx="0" cy="88751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7934CD7D-1A83-46E1-8931-34FC83C26C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7348" y="3500202"/>
              <a:ext cx="504056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stealth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箭头连接符 120">
              <a:extLst>
                <a:ext uri="{FF2B5EF4-FFF2-40B4-BE49-F238E27FC236}">
                  <a16:creationId xmlns:a16="http://schemas.microsoft.com/office/drawing/2014/main" id="{9988055E-63F1-49C6-B19E-284D15FD857E}"/>
                </a:ext>
              </a:extLst>
            </p:cNvPr>
            <p:cNvCxnSpPr>
              <a:cxnSpLocks/>
            </p:cNvCxnSpPr>
            <p:nvPr/>
          </p:nvCxnSpPr>
          <p:spPr>
            <a:xfrm>
              <a:off x="6252326" y="3919045"/>
              <a:ext cx="0" cy="468864"/>
            </a:xfrm>
            <a:prstGeom prst="straightConnector1">
              <a:avLst/>
            </a:prstGeom>
            <a:ln>
              <a:solidFill>
                <a:srgbClr val="3387C0"/>
              </a:solidFill>
              <a:prstDash val="sysDash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C7063432-F86A-430F-9D0D-AE72022991F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00603" y="5866500"/>
              <a:ext cx="2724200" cy="3615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泵</a:t>
              </a:r>
              <a:r>
                <a:rPr lang="en-US" altLang="zh-CN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缸式容积调速回路</a:t>
              </a:r>
              <a:endPara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26" name="直接箭头连接符 125">
            <a:extLst>
              <a:ext uri="{FF2B5EF4-FFF2-40B4-BE49-F238E27FC236}">
                <a16:creationId xmlns:a16="http://schemas.microsoft.com/office/drawing/2014/main" id="{196152E4-0ECC-462E-A319-BA5C92A470AB}"/>
              </a:ext>
            </a:extLst>
          </p:cNvPr>
          <p:cNvCxnSpPr>
            <a:cxnSpLocks/>
          </p:cNvCxnSpPr>
          <p:nvPr/>
        </p:nvCxnSpPr>
        <p:spPr>
          <a:xfrm>
            <a:off x="7000899" y="5602536"/>
            <a:ext cx="729058" cy="0"/>
          </a:xfrm>
          <a:prstGeom prst="straightConnector1">
            <a:avLst/>
          </a:prstGeom>
          <a:ln>
            <a:solidFill>
              <a:srgbClr val="3387C0"/>
            </a:solidFill>
            <a:prstDash val="sys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9" name="直接箭头连接符 128">
            <a:extLst>
              <a:ext uri="{FF2B5EF4-FFF2-40B4-BE49-F238E27FC236}">
                <a16:creationId xmlns:a16="http://schemas.microsoft.com/office/drawing/2014/main" id="{FDA8B449-2342-46C8-BB97-73B26815005C}"/>
              </a:ext>
            </a:extLst>
          </p:cNvPr>
          <p:cNvCxnSpPr>
            <a:cxnSpLocks/>
          </p:cNvCxnSpPr>
          <p:nvPr/>
        </p:nvCxnSpPr>
        <p:spPr>
          <a:xfrm flipV="1">
            <a:off x="7000899" y="5206150"/>
            <a:ext cx="729058" cy="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2" name="Content Placeholder 2">
            <a:extLst>
              <a:ext uri="{FF2B5EF4-FFF2-40B4-BE49-F238E27FC236}">
                <a16:creationId xmlns:a16="http://schemas.microsoft.com/office/drawing/2014/main" id="{3863792A-33BD-4102-BFE1-EBEF50570994}"/>
              </a:ext>
            </a:extLst>
          </p:cNvPr>
          <p:cNvSpPr txBox="1">
            <a:spLocks/>
          </p:cNvSpPr>
          <p:nvPr/>
        </p:nvSpPr>
        <p:spPr bwMode="auto">
          <a:xfrm>
            <a:off x="7752660" y="5008824"/>
            <a:ext cx="1152927" cy="361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控制量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Content Placeholder 2">
            <a:extLst>
              <a:ext uri="{FF2B5EF4-FFF2-40B4-BE49-F238E27FC236}">
                <a16:creationId xmlns:a16="http://schemas.microsoft.com/office/drawing/2014/main" id="{09EA02AE-BA9A-478F-8D21-14CC8A9085DE}"/>
              </a:ext>
            </a:extLst>
          </p:cNvPr>
          <p:cNvSpPr txBox="1">
            <a:spLocks/>
          </p:cNvSpPr>
          <p:nvPr/>
        </p:nvSpPr>
        <p:spPr bwMode="auto">
          <a:xfrm>
            <a:off x="7692535" y="5421766"/>
            <a:ext cx="1381939" cy="361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油液流量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4" name="直接箭头连接符 133">
            <a:extLst>
              <a:ext uri="{FF2B5EF4-FFF2-40B4-BE49-F238E27FC236}">
                <a16:creationId xmlns:a16="http://schemas.microsoft.com/office/drawing/2014/main" id="{2F2076B2-830D-41FF-BF07-C4A0C3018CDC}"/>
              </a:ext>
            </a:extLst>
          </p:cNvPr>
          <p:cNvCxnSpPr>
            <a:cxnSpLocks/>
            <a:stCxn id="135" idx="1"/>
          </p:cNvCxnSpPr>
          <p:nvPr/>
        </p:nvCxnSpPr>
        <p:spPr>
          <a:xfrm flipH="1">
            <a:off x="7020274" y="6027051"/>
            <a:ext cx="720078" cy="0"/>
          </a:xfrm>
          <a:prstGeom prst="straightConnector1">
            <a:avLst/>
          </a:prstGeom>
          <a:ln w="38100">
            <a:solidFill>
              <a:srgbClr val="C00000"/>
            </a:solidFill>
            <a:headEnd type="stealth" w="lg" len="lg"/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5" name="Content Placeholder 2">
            <a:extLst>
              <a:ext uri="{FF2B5EF4-FFF2-40B4-BE49-F238E27FC236}">
                <a16:creationId xmlns:a16="http://schemas.microsoft.com/office/drawing/2014/main" id="{C4DDA70A-5E7E-41EF-AB6A-681C4F69C0A9}"/>
              </a:ext>
            </a:extLst>
          </p:cNvPr>
          <p:cNvSpPr txBox="1">
            <a:spLocks/>
          </p:cNvSpPr>
          <p:nvPr/>
        </p:nvSpPr>
        <p:spPr bwMode="auto">
          <a:xfrm>
            <a:off x="7740352" y="5846281"/>
            <a:ext cx="1296143" cy="361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运动方向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2914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AA62C-FDB7-4594-BC0A-64AD11E37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728" y="0"/>
            <a:ext cx="6480720" cy="620688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变压式容积节流调速回路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EF24E9-DD34-4ECB-A25F-23252EB792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667818"/>
            <a:ext cx="2016224" cy="6206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工作特性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19923A-0107-487F-AA47-F9D7C8A494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761" y="1196752"/>
            <a:ext cx="4171891" cy="566124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98D9D08-3C92-4006-A314-39D6338189F3}"/>
              </a:ext>
            </a:extLst>
          </p:cNvPr>
          <p:cNvSpPr/>
          <p:nvPr/>
        </p:nvSpPr>
        <p:spPr>
          <a:xfrm>
            <a:off x="-180528" y="2677836"/>
            <a:ext cx="518457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输入液压缸的流量基本上不受负载变化的影响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节流阀两端的压差基本由作用在稳流量泵控制柱塞上的弹簧力确定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9DCA903-3922-4D76-91AE-2DFA2164D2A4}"/>
              </a:ext>
            </a:extLst>
          </p:cNvPr>
          <p:cNvSpPr/>
          <p:nvPr/>
        </p:nvSpPr>
        <p:spPr>
          <a:xfrm>
            <a:off x="251520" y="1411790"/>
            <a:ext cx="45032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回路速度刚性、运动平稳性和承载能力都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较好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13985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2AA62C-FDB7-4594-BC0A-64AD11E37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744" y="0"/>
            <a:ext cx="6480720" cy="620688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变压式容积节流调速回路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19923A-0107-487F-AA47-F9D7C8A4948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392"/>
          <a:stretch/>
        </p:blipFill>
        <p:spPr>
          <a:xfrm>
            <a:off x="2596644" y="2204864"/>
            <a:ext cx="3806696" cy="4577206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DF21B84-F88D-4EC6-AE40-7A7C9D816178}"/>
              </a:ext>
            </a:extLst>
          </p:cNvPr>
          <p:cNvSpPr txBox="1">
            <a:spLocks/>
          </p:cNvSpPr>
          <p:nvPr/>
        </p:nvSpPr>
        <p:spPr bwMode="auto">
          <a:xfrm>
            <a:off x="107504" y="692696"/>
            <a:ext cx="849694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"/>
              <a:defRPr 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420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调速范围：只受节流阀调速范围限制。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能补偿由负载变化引起的泵的泄漏变化（稳流量），因此它在低速小流量的场合下使用显得特别优越。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63276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DCA7F0-0778-46D2-AD4A-E2D7662E5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530" y="0"/>
            <a:ext cx="6480720" cy="6206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变压式容积节流调速回路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2D438E5-594F-4491-A487-A60F539BEA5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7504" y="764704"/>
                <a:ext cx="8769746" cy="5544616"/>
              </a:xfrm>
            </p:spPr>
            <p:txBody>
              <a:bodyPr/>
              <a:lstStyle/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容积式节流调速回路不但没有溢流损失，而且泵的供油压力随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负载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而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变化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，回路中的功率损失只有节流阀处压降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Δ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所造成的节流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损失，比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定压式容积节流调速回路调速阀处的节流损失还要小，因此发热少，效率高。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这种回路当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的效率表达式为：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/>
                </a:r>
                <a:b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q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p</m:t>
                            </m:r>
                          </m:sub>
                        </m:sSub>
                      </m:den>
                    </m:f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p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400" b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这种回路宜用在负载变化大、速度较低的中小功率场合，如某系额组合机床的进给系统中。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2D438E5-594F-4491-A487-A60F539BEA5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504" y="764704"/>
                <a:ext cx="8769746" cy="5544616"/>
              </a:xfrm>
              <a:blipFill>
                <a:blip r:embed="rId2"/>
                <a:stretch>
                  <a:fillRect l="-974" r="-9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982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3608D0-169A-49AC-9996-6C92FA249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1720" y="0"/>
            <a:ext cx="6480720" cy="712642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容积节流调速回路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66B2A9-3E43-4F3E-BC51-FBC69FEC3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712968" cy="446449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适用场合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定压式容积节流调速回路最宜用在</a:t>
            </a:r>
            <a:r>
              <a:rPr lang="zh-CN" altLang="en-US" sz="2400" b="1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负载变化不大的中、小功率场合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如机床进给系统等处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变压式容积节流调速回路宜用在</a:t>
            </a:r>
            <a:r>
              <a:rPr lang="zh-CN" altLang="en-US" sz="2400" b="1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负载变化大、速度较低的中小功率场合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，如某些组合机床的进给系统中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由于液压泵的输出流量能与阀的调节流量自动匹配，节省能量消耗，因此也称</a:t>
            </a:r>
            <a:r>
              <a:rPr lang="zh-CN" altLang="en-US" sz="2400" b="1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流量适应回路</a:t>
            </a:r>
            <a:endParaRPr lang="zh-CN" altLang="en-US" sz="2400" dirty="0">
              <a:solidFill>
                <a:srgbClr val="3387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50087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A177C-1ECF-4394-BE45-5F95B7C81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0"/>
            <a:ext cx="6480720" cy="620688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三类调速回路的比较和选用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659889-2B1D-4FF4-897F-5BB8FECA7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764704"/>
            <a:ext cx="9145016" cy="5187280"/>
          </a:xfrm>
        </p:spPr>
        <p:txBody>
          <a:bodyPr/>
          <a:lstStyle/>
          <a:p>
            <a:pPr marL="342900" lvl="1"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zh-CN" altLang="en-US" sz="2800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调速回路比较的依据</a:t>
            </a:r>
            <a:endParaRPr lang="en-US" altLang="zh-CN" sz="28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能在规定的调速范围内调节执行元件的工作速度。</a:t>
            </a:r>
            <a:r>
              <a:rPr lang="en-US" altLang="zh-CN" sz="2400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调速特性</a:t>
            </a:r>
            <a:r>
              <a:rPr lang="en-US" altLang="zh-CN" sz="2400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在负载变化时，已调好的速度变化越小越好，并应在允许的范围内变化。</a:t>
            </a:r>
            <a:r>
              <a:rPr lang="en-US" altLang="zh-CN" sz="2400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速度刚性</a:t>
            </a:r>
            <a:r>
              <a:rPr lang="en-US" altLang="zh-CN" sz="2400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具有驱动执行元件所需的力或转矩。</a:t>
            </a:r>
            <a:r>
              <a:rPr lang="en-US" altLang="zh-CN" sz="2400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承载能力</a:t>
            </a:r>
            <a:r>
              <a:rPr lang="en-US" altLang="zh-CN" sz="2400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 lvl="1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使功率损失尽可能小，效率尽可能高，发热尽可能小（这对保证运动平稳性也有利）。</a:t>
            </a:r>
            <a:r>
              <a:rPr lang="en-US" altLang="zh-CN" sz="2400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功率特性</a:t>
            </a:r>
            <a:r>
              <a:rPr lang="en-US" altLang="zh-CN" sz="2400" dirty="0">
                <a:solidFill>
                  <a:srgbClr val="3387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6923197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A177C-1ECF-4394-BE45-5F95B7C81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0"/>
            <a:ext cx="6480720" cy="620688"/>
          </a:xfrm>
        </p:spPr>
        <p:txBody>
          <a:bodyPr/>
          <a:lstStyle/>
          <a:p>
            <a:r>
              <a:rPr lang="zh-CN" altLang="en-US" dirty="0"/>
              <a:t>三类调速回路的比较和选用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5BBF05ED-AE00-4DF9-8F42-B9EC50EE60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33" y="1844824"/>
            <a:ext cx="8972534" cy="3469978"/>
          </a:xfr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9BAFAA-D5E7-4901-8A2B-9AB584382015}"/>
              </a:ext>
            </a:extLst>
          </p:cNvPr>
          <p:cNvSpPr txBox="1">
            <a:spLocks/>
          </p:cNvSpPr>
          <p:nvPr/>
        </p:nvSpPr>
        <p:spPr bwMode="auto">
          <a:xfrm>
            <a:off x="2843808" y="1327174"/>
            <a:ext cx="388843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8-2 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三类调速回路主要性能的比较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3069872-A428-4F25-B8EF-665C0CF608D3}"/>
              </a:ext>
            </a:extLst>
          </p:cNvPr>
          <p:cNvCxnSpPr>
            <a:cxnSpLocks/>
          </p:cNvCxnSpPr>
          <p:nvPr/>
        </p:nvCxnSpPr>
        <p:spPr>
          <a:xfrm flipH="1">
            <a:off x="85736" y="5314802"/>
            <a:ext cx="70065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0257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28D22D-3D3A-442D-BE24-E0BCD2376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696" y="0"/>
            <a:ext cx="6480720" cy="620688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三类调速回路的比较和选用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66127D-805D-4E6A-A5EA-D82813DF69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682391"/>
            <a:ext cx="8640960" cy="518728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调速回路的选用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DE7FEB1-C02B-4569-9A52-EB05B1DB9599}"/>
              </a:ext>
            </a:extLst>
          </p:cNvPr>
          <p:cNvGrpSpPr/>
          <p:nvPr/>
        </p:nvGrpSpPr>
        <p:grpSpPr>
          <a:xfrm>
            <a:off x="258093" y="1412777"/>
            <a:ext cx="8627814" cy="5383301"/>
            <a:chOff x="516186" y="1470049"/>
            <a:chExt cx="8183635" cy="5383301"/>
          </a:xfrm>
          <a:solidFill>
            <a:schemeClr val="bg2">
              <a:lumMod val="40000"/>
              <a:lumOff val="60000"/>
            </a:schemeClr>
          </a:solidFill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193B4143-A0C3-4AB3-85FB-08DB42B4A4C9}"/>
                </a:ext>
              </a:extLst>
            </p:cNvPr>
            <p:cNvSpPr/>
            <p:nvPr/>
          </p:nvSpPr>
          <p:spPr>
            <a:xfrm>
              <a:off x="516187" y="1700373"/>
              <a:ext cx="1679548" cy="1785899"/>
            </a:xfrm>
            <a:custGeom>
              <a:avLst/>
              <a:gdLst>
                <a:gd name="connsiteX0" fmla="*/ 0 w 1718126"/>
                <a:gd name="connsiteY0" fmla="*/ 0 h 1296149"/>
                <a:gd name="connsiteX1" fmla="*/ 1070052 w 1718126"/>
                <a:gd name="connsiteY1" fmla="*/ 0 h 1296149"/>
                <a:gd name="connsiteX2" fmla="*/ 1718126 w 1718126"/>
                <a:gd name="connsiteY2" fmla="*/ 648075 h 1296149"/>
                <a:gd name="connsiteX3" fmla="*/ 1070052 w 1718126"/>
                <a:gd name="connsiteY3" fmla="*/ 1296149 h 1296149"/>
                <a:gd name="connsiteX4" fmla="*/ 0 w 1718126"/>
                <a:gd name="connsiteY4" fmla="*/ 1296149 h 1296149"/>
                <a:gd name="connsiteX5" fmla="*/ 648075 w 1718126"/>
                <a:gd name="connsiteY5" fmla="*/ 648075 h 1296149"/>
                <a:gd name="connsiteX6" fmla="*/ 0 w 1718126"/>
                <a:gd name="connsiteY6" fmla="*/ 0 h 1296149"/>
                <a:gd name="connsiteX0" fmla="*/ 1718124 w 1718124"/>
                <a:gd name="connsiteY0" fmla="*/ 0 h 1296149"/>
                <a:gd name="connsiteX1" fmla="*/ 1718124 w 1718124"/>
                <a:gd name="connsiteY1" fmla="*/ 807244 h 1296149"/>
                <a:gd name="connsiteX2" fmla="*/ 859061 w 1718124"/>
                <a:gd name="connsiteY2" fmla="*/ 1296149 h 1296149"/>
                <a:gd name="connsiteX3" fmla="*/ 0 w 1718124"/>
                <a:gd name="connsiteY3" fmla="*/ 807244 h 1296149"/>
                <a:gd name="connsiteX4" fmla="*/ 0 w 1718124"/>
                <a:gd name="connsiteY4" fmla="*/ 0 h 1296149"/>
                <a:gd name="connsiteX5" fmla="*/ 868232 w 1718124"/>
                <a:gd name="connsiteY5" fmla="*/ 392195 h 1296149"/>
                <a:gd name="connsiteX6" fmla="*/ 1718124 w 1718124"/>
                <a:gd name="connsiteY6" fmla="*/ 0 h 1296149"/>
                <a:gd name="connsiteX0" fmla="*/ 1718124 w 1718124"/>
                <a:gd name="connsiteY0" fmla="*/ 0 h 1296149"/>
                <a:gd name="connsiteX1" fmla="*/ 1718124 w 1718124"/>
                <a:gd name="connsiteY1" fmla="*/ 807244 h 1296149"/>
                <a:gd name="connsiteX2" fmla="*/ 859061 w 1718124"/>
                <a:gd name="connsiteY2" fmla="*/ 1296149 h 1296149"/>
                <a:gd name="connsiteX3" fmla="*/ 0 w 1718124"/>
                <a:gd name="connsiteY3" fmla="*/ 933711 h 1296149"/>
                <a:gd name="connsiteX4" fmla="*/ 0 w 1718124"/>
                <a:gd name="connsiteY4" fmla="*/ 0 h 1296149"/>
                <a:gd name="connsiteX5" fmla="*/ 868232 w 1718124"/>
                <a:gd name="connsiteY5" fmla="*/ 392195 h 1296149"/>
                <a:gd name="connsiteX6" fmla="*/ 1718124 w 1718124"/>
                <a:gd name="connsiteY6" fmla="*/ 0 h 1296149"/>
                <a:gd name="connsiteX0" fmla="*/ 1718124 w 1718124"/>
                <a:gd name="connsiteY0" fmla="*/ 0 h 1296149"/>
                <a:gd name="connsiteX1" fmla="*/ 1718124 w 1718124"/>
                <a:gd name="connsiteY1" fmla="*/ 941150 h 1296149"/>
                <a:gd name="connsiteX2" fmla="*/ 859061 w 1718124"/>
                <a:gd name="connsiteY2" fmla="*/ 1296149 h 1296149"/>
                <a:gd name="connsiteX3" fmla="*/ 0 w 1718124"/>
                <a:gd name="connsiteY3" fmla="*/ 933711 h 1296149"/>
                <a:gd name="connsiteX4" fmla="*/ 0 w 1718124"/>
                <a:gd name="connsiteY4" fmla="*/ 0 h 1296149"/>
                <a:gd name="connsiteX5" fmla="*/ 868232 w 1718124"/>
                <a:gd name="connsiteY5" fmla="*/ 392195 h 1296149"/>
                <a:gd name="connsiteX6" fmla="*/ 1718124 w 1718124"/>
                <a:gd name="connsiteY6" fmla="*/ 0 h 1296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8124" h="1296149">
                  <a:moveTo>
                    <a:pt x="1718124" y="0"/>
                  </a:moveTo>
                  <a:lnTo>
                    <a:pt x="1718124" y="941150"/>
                  </a:lnTo>
                  <a:lnTo>
                    <a:pt x="859061" y="1296149"/>
                  </a:lnTo>
                  <a:lnTo>
                    <a:pt x="0" y="933711"/>
                  </a:lnTo>
                  <a:lnTo>
                    <a:pt x="0" y="0"/>
                  </a:lnTo>
                  <a:lnTo>
                    <a:pt x="868232" y="392195"/>
                  </a:lnTo>
                  <a:lnTo>
                    <a:pt x="1718124" y="0"/>
                  </a:lnTo>
                  <a:close/>
                </a:path>
              </a:pathLst>
            </a:cu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0161" tIns="658236" rIns="10160" bIns="658234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17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zh-CN" altLang="en-US" b="1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执行元件的运动速度和负载性质</a:t>
              </a:r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86D0460C-BBC5-4BDA-A466-FA073F5CFC91}"/>
                </a:ext>
              </a:extLst>
            </p:cNvPr>
            <p:cNvSpPr/>
            <p:nvPr/>
          </p:nvSpPr>
          <p:spPr>
            <a:xfrm>
              <a:off x="2627783" y="1470049"/>
              <a:ext cx="6072038" cy="2016224"/>
            </a:xfrm>
            <a:custGeom>
              <a:avLst/>
              <a:gdLst>
                <a:gd name="connsiteX0" fmla="*/ 274187 w 1645092"/>
                <a:gd name="connsiteY0" fmla="*/ 0 h 6934215"/>
                <a:gd name="connsiteX1" fmla="*/ 1370905 w 1645092"/>
                <a:gd name="connsiteY1" fmla="*/ 0 h 6934215"/>
                <a:gd name="connsiteX2" fmla="*/ 1645092 w 1645092"/>
                <a:gd name="connsiteY2" fmla="*/ 274187 h 6934215"/>
                <a:gd name="connsiteX3" fmla="*/ 1645092 w 1645092"/>
                <a:gd name="connsiteY3" fmla="*/ 6934215 h 6934215"/>
                <a:gd name="connsiteX4" fmla="*/ 1645092 w 1645092"/>
                <a:gd name="connsiteY4" fmla="*/ 6934215 h 6934215"/>
                <a:gd name="connsiteX5" fmla="*/ 0 w 1645092"/>
                <a:gd name="connsiteY5" fmla="*/ 6934215 h 6934215"/>
                <a:gd name="connsiteX6" fmla="*/ 0 w 1645092"/>
                <a:gd name="connsiteY6" fmla="*/ 6934215 h 6934215"/>
                <a:gd name="connsiteX7" fmla="*/ 0 w 1645092"/>
                <a:gd name="connsiteY7" fmla="*/ 274187 h 6934215"/>
                <a:gd name="connsiteX8" fmla="*/ 274187 w 1645092"/>
                <a:gd name="connsiteY8" fmla="*/ 0 h 693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5092" h="6934215">
                  <a:moveTo>
                    <a:pt x="1645092" y="1155725"/>
                  </a:moveTo>
                  <a:lnTo>
                    <a:pt x="1645092" y="5778490"/>
                  </a:lnTo>
                  <a:cubicBezTo>
                    <a:pt x="1645092" y="6416777"/>
                    <a:pt x="1615968" y="6934213"/>
                    <a:pt x="1580043" y="6934213"/>
                  </a:cubicBezTo>
                  <a:lnTo>
                    <a:pt x="0" y="6934213"/>
                  </a:lnTo>
                  <a:lnTo>
                    <a:pt x="0" y="6934213"/>
                  </a:lnTo>
                  <a:lnTo>
                    <a:pt x="0" y="2"/>
                  </a:lnTo>
                  <a:lnTo>
                    <a:pt x="0" y="2"/>
                  </a:lnTo>
                  <a:lnTo>
                    <a:pt x="1580043" y="2"/>
                  </a:lnTo>
                  <a:cubicBezTo>
                    <a:pt x="1615968" y="2"/>
                    <a:pt x="1645092" y="517438"/>
                    <a:pt x="1645092" y="1155725"/>
                  </a:cubicBezTo>
                  <a:close/>
                </a:path>
              </a:pathLst>
            </a:cu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99569" tIns="89197" rIns="89197" bIns="89198" numCol="1" spcCol="1270" anchor="ctr" anchorCtr="0">
              <a:noAutofit/>
            </a:bodyPr>
            <a:lstStyle/>
            <a:p>
              <a:pPr marL="285750" lvl="1" indent="-28575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p"/>
              </a:pPr>
              <a:r>
                <a:rPr lang="zh-CN" altLang="en-US" sz="2000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速度低：节流调速回路</a:t>
              </a:r>
            </a:p>
            <a:p>
              <a:pPr marL="285750" lvl="1" indent="-28575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p"/>
              </a:pPr>
              <a:r>
                <a:rPr lang="zh-CN" altLang="en-US" sz="2000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速度稳定性要求高：调速阀式调速回路</a:t>
              </a:r>
              <a:endParaRPr lang="en-US" altLang="zh-CN" sz="20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p"/>
              </a:pPr>
              <a:r>
                <a:rPr lang="zh-CN" altLang="en-US" sz="2000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速度稳定性要求低：节流阀式调速回路</a:t>
              </a:r>
              <a:endParaRPr lang="en-US" altLang="zh-CN" sz="20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p"/>
              </a:pPr>
              <a:r>
                <a:rPr lang="zh-CN" altLang="en-US" sz="2000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负载小、负载变化小：节流调速回路</a:t>
              </a:r>
              <a:endParaRPr lang="en-US" altLang="zh-CN" sz="20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p"/>
              </a:pPr>
              <a:r>
                <a:rPr lang="zh-CN" altLang="en-US" sz="2000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负载大、负载变化大：容积调速回路或容积节流调速回路</a:t>
              </a:r>
              <a:endParaRPr lang="en-US" altLang="zh-CN" sz="20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3185670-3309-4480-8049-7DD3CBF2D0B4}"/>
                </a:ext>
              </a:extLst>
            </p:cNvPr>
            <p:cNvSpPr/>
            <p:nvPr/>
          </p:nvSpPr>
          <p:spPr>
            <a:xfrm>
              <a:off x="516186" y="3736030"/>
              <a:ext cx="1679550" cy="1511950"/>
            </a:xfrm>
            <a:custGeom>
              <a:avLst/>
              <a:gdLst>
                <a:gd name="connsiteX0" fmla="*/ 0 w 1718126"/>
                <a:gd name="connsiteY0" fmla="*/ 0 h 1202688"/>
                <a:gd name="connsiteX1" fmla="*/ 1116782 w 1718126"/>
                <a:gd name="connsiteY1" fmla="*/ 0 h 1202688"/>
                <a:gd name="connsiteX2" fmla="*/ 1718126 w 1718126"/>
                <a:gd name="connsiteY2" fmla="*/ 601344 h 1202688"/>
                <a:gd name="connsiteX3" fmla="*/ 1116782 w 1718126"/>
                <a:gd name="connsiteY3" fmla="*/ 1202688 h 1202688"/>
                <a:gd name="connsiteX4" fmla="*/ 0 w 1718126"/>
                <a:gd name="connsiteY4" fmla="*/ 1202688 h 1202688"/>
                <a:gd name="connsiteX5" fmla="*/ 601344 w 1718126"/>
                <a:gd name="connsiteY5" fmla="*/ 601344 h 1202688"/>
                <a:gd name="connsiteX6" fmla="*/ 0 w 1718126"/>
                <a:gd name="connsiteY6" fmla="*/ 0 h 120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8126" h="1202688">
                  <a:moveTo>
                    <a:pt x="1718126" y="0"/>
                  </a:moveTo>
                  <a:lnTo>
                    <a:pt x="1718126" y="781747"/>
                  </a:lnTo>
                  <a:lnTo>
                    <a:pt x="859063" y="1202688"/>
                  </a:lnTo>
                  <a:lnTo>
                    <a:pt x="0" y="781747"/>
                  </a:lnTo>
                  <a:lnTo>
                    <a:pt x="0" y="0"/>
                  </a:lnTo>
                  <a:lnTo>
                    <a:pt x="859063" y="420941"/>
                  </a:lnTo>
                  <a:lnTo>
                    <a:pt x="1718126" y="0"/>
                  </a:lnTo>
                  <a:close/>
                </a:path>
              </a:pathLst>
            </a:cu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0160" tIns="611504" rIns="10160" bIns="611504" numCol="1" spcCol="1270" anchor="ctr" anchorCtr="0">
              <a:sp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r>
                <a:rPr lang="zh-CN" altLang="en-US" sz="2000" b="1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功率大小</a:t>
              </a:r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62F1455-CD82-4A8B-855A-6B221ADAF64F}"/>
                </a:ext>
              </a:extLst>
            </p:cNvPr>
            <p:cNvSpPr/>
            <p:nvPr/>
          </p:nvSpPr>
          <p:spPr>
            <a:xfrm>
              <a:off x="2627783" y="3736030"/>
              <a:ext cx="6025307" cy="1300963"/>
            </a:xfrm>
            <a:custGeom>
              <a:avLst/>
              <a:gdLst>
                <a:gd name="connsiteX0" fmla="*/ 216831 w 1300962"/>
                <a:gd name="connsiteY0" fmla="*/ 0 h 6934215"/>
                <a:gd name="connsiteX1" fmla="*/ 1084131 w 1300962"/>
                <a:gd name="connsiteY1" fmla="*/ 0 h 6934215"/>
                <a:gd name="connsiteX2" fmla="*/ 1300962 w 1300962"/>
                <a:gd name="connsiteY2" fmla="*/ 216831 h 6934215"/>
                <a:gd name="connsiteX3" fmla="*/ 1300962 w 1300962"/>
                <a:gd name="connsiteY3" fmla="*/ 6934215 h 6934215"/>
                <a:gd name="connsiteX4" fmla="*/ 1300962 w 1300962"/>
                <a:gd name="connsiteY4" fmla="*/ 6934215 h 6934215"/>
                <a:gd name="connsiteX5" fmla="*/ 0 w 1300962"/>
                <a:gd name="connsiteY5" fmla="*/ 6934215 h 6934215"/>
                <a:gd name="connsiteX6" fmla="*/ 0 w 1300962"/>
                <a:gd name="connsiteY6" fmla="*/ 6934215 h 6934215"/>
                <a:gd name="connsiteX7" fmla="*/ 0 w 1300962"/>
                <a:gd name="connsiteY7" fmla="*/ 216831 h 6934215"/>
                <a:gd name="connsiteX8" fmla="*/ 216831 w 1300962"/>
                <a:gd name="connsiteY8" fmla="*/ 0 h 693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00962" h="6934215">
                  <a:moveTo>
                    <a:pt x="1300962" y="1155726"/>
                  </a:moveTo>
                  <a:lnTo>
                    <a:pt x="1300962" y="5778489"/>
                  </a:lnTo>
                  <a:cubicBezTo>
                    <a:pt x="1300962" y="6416775"/>
                    <a:pt x="1282748" y="6934212"/>
                    <a:pt x="1260281" y="6934212"/>
                  </a:cubicBezTo>
                  <a:lnTo>
                    <a:pt x="0" y="6934212"/>
                  </a:lnTo>
                  <a:lnTo>
                    <a:pt x="0" y="6934212"/>
                  </a:lnTo>
                  <a:lnTo>
                    <a:pt x="0" y="3"/>
                  </a:lnTo>
                  <a:lnTo>
                    <a:pt x="0" y="3"/>
                  </a:lnTo>
                  <a:lnTo>
                    <a:pt x="1260281" y="3"/>
                  </a:lnTo>
                  <a:cubicBezTo>
                    <a:pt x="1282748" y="3"/>
                    <a:pt x="1300962" y="517440"/>
                    <a:pt x="1300962" y="1155726"/>
                  </a:cubicBezTo>
                  <a:close/>
                </a:path>
              </a:pathLst>
            </a:cu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99569" tIns="72398" rIns="72398" bIns="72399" numCol="1" spcCol="1270" anchor="ctr" anchorCtr="0">
              <a:noAutofit/>
            </a:bodyPr>
            <a:lstStyle/>
            <a:p>
              <a:pPr marL="285750" lvl="1" indent="-28575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p"/>
              </a:pPr>
              <a:r>
                <a:rPr lang="en-US" altLang="zh-CN" sz="2000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3kW</a:t>
              </a:r>
              <a:r>
                <a:rPr lang="zh-CN" altLang="en-US" sz="2000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以下：节流调速回路</a:t>
              </a:r>
            </a:p>
            <a:p>
              <a:pPr marL="285750" lvl="1" indent="-28575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p"/>
              </a:pPr>
              <a:r>
                <a:rPr lang="en-US" altLang="zh-CN" sz="2000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3-5kW</a:t>
              </a:r>
              <a:r>
                <a:rPr lang="zh-CN" altLang="en-US" sz="2000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：容积节流调速回路或容积调速回路</a:t>
              </a:r>
              <a:endParaRPr lang="en-US" altLang="zh-CN" sz="20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lvl="1" indent="-28575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p"/>
              </a:pPr>
              <a:r>
                <a:rPr lang="en-US" altLang="zh-CN" sz="2000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5kW</a:t>
              </a:r>
              <a:r>
                <a:rPr lang="zh-CN" altLang="en-US" sz="2000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以上：容积调速回路</a:t>
              </a:r>
              <a:endParaRPr lang="en-US" altLang="zh-CN" sz="2000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CD44490F-B3B4-45A3-B6A2-6D732149F90E}"/>
                </a:ext>
              </a:extLst>
            </p:cNvPr>
            <p:cNvSpPr/>
            <p:nvPr/>
          </p:nvSpPr>
          <p:spPr>
            <a:xfrm>
              <a:off x="516186" y="5341400"/>
              <a:ext cx="1679550" cy="1511950"/>
            </a:xfrm>
            <a:custGeom>
              <a:avLst/>
              <a:gdLst>
                <a:gd name="connsiteX0" fmla="*/ 0 w 1718126"/>
                <a:gd name="connsiteY0" fmla="*/ 0 h 1202688"/>
                <a:gd name="connsiteX1" fmla="*/ 1116782 w 1718126"/>
                <a:gd name="connsiteY1" fmla="*/ 0 h 1202688"/>
                <a:gd name="connsiteX2" fmla="*/ 1718126 w 1718126"/>
                <a:gd name="connsiteY2" fmla="*/ 601344 h 1202688"/>
                <a:gd name="connsiteX3" fmla="*/ 1116782 w 1718126"/>
                <a:gd name="connsiteY3" fmla="*/ 1202688 h 1202688"/>
                <a:gd name="connsiteX4" fmla="*/ 0 w 1718126"/>
                <a:gd name="connsiteY4" fmla="*/ 1202688 h 1202688"/>
                <a:gd name="connsiteX5" fmla="*/ 601344 w 1718126"/>
                <a:gd name="connsiteY5" fmla="*/ 601344 h 1202688"/>
                <a:gd name="connsiteX6" fmla="*/ 0 w 1718126"/>
                <a:gd name="connsiteY6" fmla="*/ 0 h 1202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18126" h="1202688">
                  <a:moveTo>
                    <a:pt x="1718126" y="0"/>
                  </a:moveTo>
                  <a:lnTo>
                    <a:pt x="1718126" y="781747"/>
                  </a:lnTo>
                  <a:lnTo>
                    <a:pt x="859063" y="1202688"/>
                  </a:lnTo>
                  <a:lnTo>
                    <a:pt x="0" y="781747"/>
                  </a:lnTo>
                  <a:lnTo>
                    <a:pt x="0" y="0"/>
                  </a:lnTo>
                  <a:lnTo>
                    <a:pt x="859063" y="420941"/>
                  </a:lnTo>
                  <a:lnTo>
                    <a:pt x="1718126" y="0"/>
                  </a:lnTo>
                  <a:close/>
                </a:path>
              </a:pathLst>
            </a:cu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10160" tIns="611504" rIns="10160" bIns="611504" numCol="1" spcCol="1270" anchor="ctr" anchorCtr="0">
              <a:sp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zh-CN" altLang="en-US" sz="2000" b="1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设备费用</a:t>
              </a: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647A0B50-179A-4771-9126-5760A6162654}"/>
                </a:ext>
              </a:extLst>
            </p:cNvPr>
            <p:cNvSpPr/>
            <p:nvPr/>
          </p:nvSpPr>
          <p:spPr>
            <a:xfrm>
              <a:off x="2627783" y="5348507"/>
              <a:ext cx="6025307" cy="1116783"/>
            </a:xfrm>
            <a:custGeom>
              <a:avLst/>
              <a:gdLst>
                <a:gd name="connsiteX0" fmla="*/ 186134 w 1116782"/>
                <a:gd name="connsiteY0" fmla="*/ 0 h 6934215"/>
                <a:gd name="connsiteX1" fmla="*/ 930648 w 1116782"/>
                <a:gd name="connsiteY1" fmla="*/ 0 h 6934215"/>
                <a:gd name="connsiteX2" fmla="*/ 1116782 w 1116782"/>
                <a:gd name="connsiteY2" fmla="*/ 186134 h 6934215"/>
                <a:gd name="connsiteX3" fmla="*/ 1116782 w 1116782"/>
                <a:gd name="connsiteY3" fmla="*/ 6934215 h 6934215"/>
                <a:gd name="connsiteX4" fmla="*/ 1116782 w 1116782"/>
                <a:gd name="connsiteY4" fmla="*/ 6934215 h 6934215"/>
                <a:gd name="connsiteX5" fmla="*/ 0 w 1116782"/>
                <a:gd name="connsiteY5" fmla="*/ 6934215 h 6934215"/>
                <a:gd name="connsiteX6" fmla="*/ 0 w 1116782"/>
                <a:gd name="connsiteY6" fmla="*/ 6934215 h 6934215"/>
                <a:gd name="connsiteX7" fmla="*/ 0 w 1116782"/>
                <a:gd name="connsiteY7" fmla="*/ 186134 h 6934215"/>
                <a:gd name="connsiteX8" fmla="*/ 186134 w 1116782"/>
                <a:gd name="connsiteY8" fmla="*/ 0 h 693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16782" h="6934215">
                  <a:moveTo>
                    <a:pt x="1116782" y="1155727"/>
                  </a:moveTo>
                  <a:lnTo>
                    <a:pt x="1116782" y="5778488"/>
                  </a:lnTo>
                  <a:cubicBezTo>
                    <a:pt x="1116782" y="6416777"/>
                    <a:pt x="1103360" y="6934212"/>
                    <a:pt x="1086804" y="6934212"/>
                  </a:cubicBezTo>
                  <a:lnTo>
                    <a:pt x="0" y="6934212"/>
                  </a:lnTo>
                  <a:lnTo>
                    <a:pt x="0" y="6934212"/>
                  </a:lnTo>
                  <a:lnTo>
                    <a:pt x="0" y="3"/>
                  </a:lnTo>
                  <a:lnTo>
                    <a:pt x="0" y="3"/>
                  </a:lnTo>
                  <a:lnTo>
                    <a:pt x="1086804" y="3"/>
                  </a:lnTo>
                  <a:cubicBezTo>
                    <a:pt x="1103360" y="3"/>
                    <a:pt x="1116782" y="517438"/>
                    <a:pt x="1116782" y="1155727"/>
                  </a:cubicBezTo>
                  <a:close/>
                </a:path>
              </a:pathLst>
            </a:custGeom>
            <a:grpFill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spcFirstLastPara="0" vert="horz" wrap="square" lIns="99569" tIns="63408" rIns="63407" bIns="63407" numCol="1" spcCol="1270" anchor="ctr" anchorCtr="0">
              <a:noAutofit/>
            </a:bodyPr>
            <a:lstStyle/>
            <a:p>
              <a:pPr marL="285750" lvl="1" indent="-28575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p"/>
              </a:pPr>
              <a:r>
                <a:rPr lang="zh-CN" altLang="en-US" sz="2000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要求费用低廉：节流调速回路</a:t>
              </a:r>
            </a:p>
            <a:p>
              <a:pPr marL="285750" lvl="1" indent="-285750" algn="l" defTabSz="6223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Font typeface="Wingdings" panose="05000000000000000000" pitchFamily="2" charset="2"/>
                <a:buChar char="p"/>
              </a:pPr>
              <a:r>
                <a:rPr lang="zh-CN" altLang="en-US" sz="2000" kern="12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允许费用高：用容积节流调速回路或容积调速回路。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66036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2400" y="0"/>
            <a:ext cx="971600" cy="589756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endParaRPr lang="en-US" altLang="zh-CN" sz="2400" b="1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5C7C39-55D1-4139-A8D9-8CE2BEC1776E}"/>
              </a:ext>
            </a:extLst>
          </p:cNvPr>
          <p:cNvSpPr txBox="1">
            <a:spLocks/>
          </p:cNvSpPr>
          <p:nvPr/>
        </p:nvSpPr>
        <p:spPr bwMode="auto">
          <a:xfrm>
            <a:off x="641140" y="2996952"/>
            <a:ext cx="8028384" cy="1381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课后</a:t>
            </a:r>
            <a:r>
              <a:rPr lang="zh-CN" altLang="en-US" sz="2800" kern="0">
                <a:latin typeface="微软雅黑" panose="020B0503020204020204" pitchFamily="34" charset="-122"/>
                <a:ea typeface="微软雅黑" panose="020B0503020204020204" pitchFamily="34" charset="-122"/>
              </a:rPr>
              <a:t>作业：</a:t>
            </a:r>
            <a:r>
              <a:rPr lang="en-US" altLang="zh-CN" sz="2800" kern="0">
                <a:latin typeface="微软雅黑" panose="020B0503020204020204" pitchFamily="34" charset="-122"/>
                <a:ea typeface="微软雅黑" panose="020B0503020204020204" pitchFamily="34" charset="-122"/>
              </a:rPr>
              <a:t>8-2</a:t>
            </a:r>
            <a:r>
              <a:rPr lang="zh-CN" altLang="en-US" sz="2800" ker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kern="0">
                <a:latin typeface="微软雅黑" panose="020B0503020204020204" pitchFamily="34" charset="-122"/>
                <a:ea typeface="微软雅黑" panose="020B0503020204020204" pitchFamily="34" charset="-122"/>
              </a:rPr>
              <a:t>8-5</a:t>
            </a:r>
            <a:r>
              <a:rPr lang="zh-CN" altLang="en-US" sz="2800" ker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kern="0">
                <a:latin typeface="微软雅黑" panose="020B0503020204020204" pitchFamily="34" charset="-122"/>
                <a:ea typeface="微软雅黑" panose="020B0503020204020204" pitchFamily="34" charset="-122"/>
              </a:rPr>
              <a:t>8-7</a:t>
            </a:r>
            <a:r>
              <a:rPr lang="zh-CN" altLang="en-US" sz="2800" ker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kern="0">
                <a:latin typeface="微软雅黑" panose="020B0503020204020204" pitchFamily="34" charset="-122"/>
                <a:ea typeface="微软雅黑" panose="020B0503020204020204" pitchFamily="34" charset="-122"/>
              </a:rPr>
              <a:t>8-9</a:t>
            </a:r>
            <a:r>
              <a:rPr lang="zh-CN" altLang="en-US" sz="2800" ker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kern="0">
                <a:latin typeface="微软雅黑" panose="020B0503020204020204" pitchFamily="34" charset="-122"/>
                <a:ea typeface="微软雅黑" panose="020B0503020204020204" pitchFamily="34" charset="-122"/>
              </a:rPr>
              <a:t>8-10</a:t>
            </a:r>
            <a:r>
              <a:rPr lang="zh-CN" altLang="en-US" sz="2800" ker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kern="0">
                <a:latin typeface="微软雅黑" panose="020B0503020204020204" pitchFamily="34" charset="-122"/>
                <a:ea typeface="微软雅黑" panose="020B0503020204020204" pitchFamily="34" charset="-122"/>
              </a:rPr>
              <a:t>8-11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6322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E6845-B8FD-49DB-856A-2497AA760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容积调速回路分类</a:t>
            </a:r>
          </a:p>
        </p:txBody>
      </p: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F1ABC778-03C4-4ADB-98CF-CE010A5725C1}"/>
              </a:ext>
            </a:extLst>
          </p:cNvPr>
          <p:cNvGrpSpPr/>
          <p:nvPr/>
        </p:nvGrpSpPr>
        <p:grpSpPr>
          <a:xfrm>
            <a:off x="5239823" y="2397538"/>
            <a:ext cx="3724665" cy="2616882"/>
            <a:chOff x="5239823" y="2397538"/>
            <a:chExt cx="3724665" cy="2616882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4AEA4222-9F24-4263-937A-CE33BABC5B94}"/>
                </a:ext>
              </a:extLst>
            </p:cNvPr>
            <p:cNvGrpSpPr/>
            <p:nvPr/>
          </p:nvGrpSpPr>
          <p:grpSpPr>
            <a:xfrm>
              <a:off x="5239823" y="3294874"/>
              <a:ext cx="1321491" cy="931905"/>
              <a:chOff x="731964" y="4852752"/>
              <a:chExt cx="1306871" cy="921595"/>
            </a:xfrm>
            <a:solidFill>
              <a:schemeClr val="bg1">
                <a:lumMod val="95000"/>
              </a:schemeClr>
            </a:solidFill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0405BAB-A891-4F69-B115-75217815F5F3}"/>
                  </a:ext>
                </a:extLst>
              </p:cNvPr>
              <p:cNvSpPr/>
              <p:nvPr/>
            </p:nvSpPr>
            <p:spPr>
              <a:xfrm>
                <a:off x="731964" y="5197084"/>
                <a:ext cx="443554" cy="239843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967C6C3C-0C7F-4638-91E1-F54F8B59E396}"/>
                  </a:ext>
                </a:extLst>
              </p:cNvPr>
              <p:cNvGrpSpPr/>
              <p:nvPr/>
            </p:nvGrpSpPr>
            <p:grpSpPr>
              <a:xfrm>
                <a:off x="1124151" y="4852752"/>
                <a:ext cx="914684" cy="921595"/>
                <a:chOff x="1475656" y="3904642"/>
                <a:chExt cx="864096" cy="870627"/>
              </a:xfrm>
              <a:grpFill/>
            </p:grpSpPr>
            <p:sp>
              <p:nvSpPr>
                <p:cNvPr id="41" name="椭圆 40">
                  <a:extLst>
                    <a:ext uri="{FF2B5EF4-FFF2-40B4-BE49-F238E27FC236}">
                      <a16:creationId xmlns:a16="http://schemas.microsoft.com/office/drawing/2014/main" id="{7A815751-F12D-4890-8FBA-34B1E5F51952}"/>
                    </a:ext>
                  </a:extLst>
                </p:cNvPr>
                <p:cNvSpPr/>
                <p:nvPr/>
              </p:nvSpPr>
              <p:spPr>
                <a:xfrm>
                  <a:off x="1475656" y="3911173"/>
                  <a:ext cx="864096" cy="864096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2" name="等腰三角形 41">
                  <a:extLst>
                    <a:ext uri="{FF2B5EF4-FFF2-40B4-BE49-F238E27FC236}">
                      <a16:creationId xmlns:a16="http://schemas.microsoft.com/office/drawing/2014/main" id="{5D3E720E-D899-463F-AB78-82C0EED8131B}"/>
                    </a:ext>
                  </a:extLst>
                </p:cNvPr>
                <p:cNvSpPr/>
                <p:nvPr/>
              </p:nvSpPr>
              <p:spPr>
                <a:xfrm>
                  <a:off x="1778041" y="3904642"/>
                  <a:ext cx="259326" cy="184758"/>
                </a:xfrm>
                <a:prstGeom prst="triangle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1CD863F5-3285-4E0B-8F20-F29E9BF9A1A9}"/>
                </a:ext>
              </a:extLst>
            </p:cNvPr>
            <p:cNvGrpSpPr/>
            <p:nvPr/>
          </p:nvGrpSpPr>
          <p:grpSpPr>
            <a:xfrm>
              <a:off x="7610175" y="3301866"/>
              <a:ext cx="1354313" cy="924914"/>
              <a:chOff x="1124151" y="4859667"/>
              <a:chExt cx="1339330" cy="914682"/>
            </a:xfrm>
            <a:solidFill>
              <a:schemeClr val="bg1">
                <a:lumMod val="95000"/>
              </a:schemeClr>
            </a:solidFill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718920F3-925D-467C-B41A-B36D13D16AF1}"/>
                  </a:ext>
                </a:extLst>
              </p:cNvPr>
              <p:cNvSpPr/>
              <p:nvPr/>
            </p:nvSpPr>
            <p:spPr>
              <a:xfrm>
                <a:off x="1930746" y="5197084"/>
                <a:ext cx="532735" cy="239843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521F45D7-8869-4878-B371-745516826BC5}"/>
                  </a:ext>
                </a:extLst>
              </p:cNvPr>
              <p:cNvGrpSpPr/>
              <p:nvPr/>
            </p:nvGrpSpPr>
            <p:grpSpPr>
              <a:xfrm>
                <a:off x="1124151" y="4859667"/>
                <a:ext cx="914684" cy="914682"/>
                <a:chOff x="1475656" y="3911173"/>
                <a:chExt cx="864096" cy="864096"/>
              </a:xfrm>
              <a:grpFill/>
            </p:grpSpPr>
            <p:sp>
              <p:nvSpPr>
                <p:cNvPr id="46" name="椭圆 45">
                  <a:extLst>
                    <a:ext uri="{FF2B5EF4-FFF2-40B4-BE49-F238E27FC236}">
                      <a16:creationId xmlns:a16="http://schemas.microsoft.com/office/drawing/2014/main" id="{759FE79C-D5D7-4986-8FEF-875A3F023CCF}"/>
                    </a:ext>
                  </a:extLst>
                </p:cNvPr>
                <p:cNvSpPr/>
                <p:nvPr/>
              </p:nvSpPr>
              <p:spPr>
                <a:xfrm>
                  <a:off x="1475656" y="3911173"/>
                  <a:ext cx="864096" cy="864096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7" name="等腰三角形 46">
                  <a:extLst>
                    <a:ext uri="{FF2B5EF4-FFF2-40B4-BE49-F238E27FC236}">
                      <a16:creationId xmlns:a16="http://schemas.microsoft.com/office/drawing/2014/main" id="{5FB14EF8-2CE1-425D-9296-9EB9F182C67B}"/>
                    </a:ext>
                  </a:extLst>
                </p:cNvPr>
                <p:cNvSpPr/>
                <p:nvPr/>
              </p:nvSpPr>
              <p:spPr>
                <a:xfrm flipV="1">
                  <a:off x="1799306" y="3950618"/>
                  <a:ext cx="207476" cy="16702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48" name="任意多边形: 形状 47">
              <a:extLst>
                <a:ext uri="{FF2B5EF4-FFF2-40B4-BE49-F238E27FC236}">
                  <a16:creationId xmlns:a16="http://schemas.microsoft.com/office/drawing/2014/main" id="{A703988C-4926-4689-81EC-E3C29DECFA48}"/>
                </a:ext>
              </a:extLst>
            </p:cNvPr>
            <p:cNvSpPr/>
            <p:nvPr/>
          </p:nvSpPr>
          <p:spPr>
            <a:xfrm>
              <a:off x="6098853" y="2397538"/>
              <a:ext cx="1973780" cy="924914"/>
            </a:xfrm>
            <a:custGeom>
              <a:avLst/>
              <a:gdLst>
                <a:gd name="connsiteX0" fmla="*/ 0 w 3925824"/>
                <a:gd name="connsiteY0" fmla="*/ 707136 h 719328"/>
                <a:gd name="connsiteX1" fmla="*/ 0 w 3925824"/>
                <a:gd name="connsiteY1" fmla="*/ 0 h 719328"/>
                <a:gd name="connsiteX2" fmla="*/ 3925824 w 3925824"/>
                <a:gd name="connsiteY2" fmla="*/ 0 h 719328"/>
                <a:gd name="connsiteX3" fmla="*/ 3925824 w 3925824"/>
                <a:gd name="connsiteY3" fmla="*/ 719328 h 719328"/>
                <a:gd name="connsiteX4" fmla="*/ 3925824 w 3925824"/>
                <a:gd name="connsiteY4" fmla="*/ 719328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5824" h="719328">
                  <a:moveTo>
                    <a:pt x="0" y="707136"/>
                  </a:moveTo>
                  <a:lnTo>
                    <a:pt x="0" y="0"/>
                  </a:lnTo>
                  <a:lnTo>
                    <a:pt x="3925824" y="0"/>
                  </a:lnTo>
                  <a:lnTo>
                    <a:pt x="3925824" y="719328"/>
                  </a:lnTo>
                  <a:lnTo>
                    <a:pt x="3925824" y="719328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9" name="直接箭头连接符 48">
              <a:extLst>
                <a:ext uri="{FF2B5EF4-FFF2-40B4-BE49-F238E27FC236}">
                  <a16:creationId xmlns:a16="http://schemas.microsoft.com/office/drawing/2014/main" id="{AC9BA7CC-74F9-4236-8157-15C57081E00B}"/>
                </a:ext>
              </a:extLst>
            </p:cNvPr>
            <p:cNvCxnSpPr/>
            <p:nvPr/>
          </p:nvCxnSpPr>
          <p:spPr>
            <a:xfrm flipV="1">
              <a:off x="5722675" y="3158653"/>
              <a:ext cx="856243" cy="121133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箭头连接符 49">
              <a:extLst>
                <a:ext uri="{FF2B5EF4-FFF2-40B4-BE49-F238E27FC236}">
                  <a16:creationId xmlns:a16="http://schemas.microsoft.com/office/drawing/2014/main" id="{C5825511-A303-4BDA-81C9-5265AA4F5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4825" y="3158655"/>
              <a:ext cx="816644" cy="121133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任意多边形: 形状 60">
              <a:extLst>
                <a:ext uri="{FF2B5EF4-FFF2-40B4-BE49-F238E27FC236}">
                  <a16:creationId xmlns:a16="http://schemas.microsoft.com/office/drawing/2014/main" id="{090D90E8-55B4-473D-A5B1-38F94216000F}"/>
                </a:ext>
              </a:extLst>
            </p:cNvPr>
            <p:cNvSpPr/>
            <p:nvPr/>
          </p:nvSpPr>
          <p:spPr>
            <a:xfrm>
              <a:off x="5854597" y="4792367"/>
              <a:ext cx="488514" cy="222053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81A1D1EB-0268-4994-A2CA-9B597AA91FC5}"/>
                </a:ext>
              </a:extLst>
            </p:cNvPr>
            <p:cNvCxnSpPr>
              <a:cxnSpLocks/>
            </p:cNvCxnSpPr>
            <p:nvPr/>
          </p:nvCxnSpPr>
          <p:spPr>
            <a:xfrm>
              <a:off x="6108315" y="4231892"/>
              <a:ext cx="0" cy="71266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6DD0210D-3E0B-4C34-835D-A48BC859A3C4}"/>
                </a:ext>
              </a:extLst>
            </p:cNvPr>
            <p:cNvSpPr/>
            <p:nvPr/>
          </p:nvSpPr>
          <p:spPr>
            <a:xfrm>
              <a:off x="7827679" y="4776211"/>
              <a:ext cx="488514" cy="222053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588C78BA-9217-4C28-AD80-C5AAB078E534}"/>
                </a:ext>
              </a:extLst>
            </p:cNvPr>
            <p:cNvCxnSpPr>
              <a:cxnSpLocks/>
              <a:stCxn id="46" idx="4"/>
            </p:cNvCxnSpPr>
            <p:nvPr/>
          </p:nvCxnSpPr>
          <p:spPr>
            <a:xfrm>
              <a:off x="8072634" y="4226780"/>
              <a:ext cx="8763" cy="67661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7" name="Content Placeholder 2">
            <a:extLst>
              <a:ext uri="{FF2B5EF4-FFF2-40B4-BE49-F238E27FC236}">
                <a16:creationId xmlns:a16="http://schemas.microsoft.com/office/drawing/2014/main" id="{7AEFD7F0-FBC2-4C3D-B7D4-DB588C4A355E}"/>
              </a:ext>
            </a:extLst>
          </p:cNvPr>
          <p:cNvSpPr txBox="1">
            <a:spLocks/>
          </p:cNvSpPr>
          <p:nvPr/>
        </p:nvSpPr>
        <p:spPr bwMode="auto">
          <a:xfrm>
            <a:off x="5868144" y="1210758"/>
            <a:ext cx="2165487" cy="497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开式回路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0DD49F1-D185-4BD2-94C3-8374AEDAFD76}"/>
              </a:ext>
            </a:extLst>
          </p:cNvPr>
          <p:cNvSpPr txBox="1"/>
          <p:nvPr/>
        </p:nvSpPr>
        <p:spPr>
          <a:xfrm>
            <a:off x="35038" y="6453336"/>
            <a:ext cx="104147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kern="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补油泵流量一般为主泵流量的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10%-15%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，压力通常为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0.3-1.0MPa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013E7C86-0C5E-4D47-BE46-69D3426347AA}"/>
              </a:ext>
            </a:extLst>
          </p:cNvPr>
          <p:cNvSpPr txBox="1">
            <a:spLocks/>
          </p:cNvSpPr>
          <p:nvPr/>
        </p:nvSpPr>
        <p:spPr bwMode="auto">
          <a:xfrm>
            <a:off x="1402987" y="1227763"/>
            <a:ext cx="2017572" cy="46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闭式回路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625F5C9F-9128-4985-8BBE-259A1E9F927D}"/>
              </a:ext>
            </a:extLst>
          </p:cNvPr>
          <p:cNvGrpSpPr/>
          <p:nvPr/>
        </p:nvGrpSpPr>
        <p:grpSpPr>
          <a:xfrm>
            <a:off x="133044" y="2445758"/>
            <a:ext cx="4588691" cy="2567418"/>
            <a:chOff x="133044" y="2445758"/>
            <a:chExt cx="4588691" cy="256741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49E05F8-54B5-486E-8097-682ACF8CB036}"/>
                </a:ext>
              </a:extLst>
            </p:cNvPr>
            <p:cNvSpPr/>
            <p:nvPr/>
          </p:nvSpPr>
          <p:spPr>
            <a:xfrm>
              <a:off x="1179376" y="3808220"/>
              <a:ext cx="582969" cy="2259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51A5649-D1FD-4E9E-87A0-E5791AC419B2}"/>
                </a:ext>
              </a:extLst>
            </p:cNvPr>
            <p:cNvGrpSpPr/>
            <p:nvPr/>
          </p:nvGrpSpPr>
          <p:grpSpPr>
            <a:xfrm>
              <a:off x="133044" y="3499120"/>
              <a:ext cx="1231225" cy="861736"/>
              <a:chOff x="731964" y="4859666"/>
              <a:chExt cx="1306871" cy="914682"/>
            </a:xfrm>
            <a:solidFill>
              <a:schemeClr val="bg1">
                <a:lumMod val="95000"/>
              </a:schemeClr>
            </a:solidFill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6883CEF6-D808-4EE9-8458-EEB739CA687B}"/>
                  </a:ext>
                </a:extLst>
              </p:cNvPr>
              <p:cNvSpPr/>
              <p:nvPr/>
            </p:nvSpPr>
            <p:spPr>
              <a:xfrm>
                <a:off x="731964" y="5197084"/>
                <a:ext cx="443554" cy="239843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D1BD9651-FDBE-420E-A2DE-1A459AC6AFCC}"/>
                  </a:ext>
                </a:extLst>
              </p:cNvPr>
              <p:cNvGrpSpPr/>
              <p:nvPr/>
            </p:nvGrpSpPr>
            <p:grpSpPr>
              <a:xfrm>
                <a:off x="1124151" y="4859666"/>
                <a:ext cx="914684" cy="914682"/>
                <a:chOff x="1475656" y="3911173"/>
                <a:chExt cx="864096" cy="864096"/>
              </a:xfrm>
              <a:grpFill/>
            </p:grpSpPr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1CDAAA3A-B14D-45F9-9181-4D7CA17F5B66}"/>
                    </a:ext>
                  </a:extLst>
                </p:cNvPr>
                <p:cNvSpPr/>
                <p:nvPr/>
              </p:nvSpPr>
              <p:spPr>
                <a:xfrm>
                  <a:off x="1475656" y="3911173"/>
                  <a:ext cx="864096" cy="864096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等腰三角形 7">
                  <a:extLst>
                    <a:ext uri="{FF2B5EF4-FFF2-40B4-BE49-F238E27FC236}">
                      <a16:creationId xmlns:a16="http://schemas.microsoft.com/office/drawing/2014/main" id="{544DC1B9-D137-4F9E-B723-3CACCFF42EE3}"/>
                    </a:ext>
                  </a:extLst>
                </p:cNvPr>
                <p:cNvSpPr/>
                <p:nvPr/>
              </p:nvSpPr>
              <p:spPr>
                <a:xfrm>
                  <a:off x="1778042" y="3944924"/>
                  <a:ext cx="259326" cy="184758"/>
                </a:xfrm>
                <a:prstGeom prst="triangle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FF4BE0C-1B06-4576-81C2-7569368ECAEC}"/>
                </a:ext>
              </a:extLst>
            </p:cNvPr>
            <p:cNvGrpSpPr/>
            <p:nvPr/>
          </p:nvGrpSpPr>
          <p:grpSpPr>
            <a:xfrm>
              <a:off x="3459929" y="3499124"/>
              <a:ext cx="1261806" cy="861736"/>
              <a:chOff x="1124151" y="4859667"/>
              <a:chExt cx="1339330" cy="914682"/>
            </a:xfrm>
            <a:solidFill>
              <a:schemeClr val="bg1">
                <a:lumMod val="95000"/>
              </a:schemeClr>
            </a:solidFill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1DA03A5-E4EE-4D4D-B11F-C6F17E13F651}"/>
                  </a:ext>
                </a:extLst>
              </p:cNvPr>
              <p:cNvSpPr/>
              <p:nvPr/>
            </p:nvSpPr>
            <p:spPr>
              <a:xfrm>
                <a:off x="1930746" y="5197084"/>
                <a:ext cx="532735" cy="239843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E7329082-C227-493B-88F2-4B0F73D17147}"/>
                  </a:ext>
                </a:extLst>
              </p:cNvPr>
              <p:cNvGrpSpPr/>
              <p:nvPr/>
            </p:nvGrpSpPr>
            <p:grpSpPr>
              <a:xfrm>
                <a:off x="1124151" y="4859667"/>
                <a:ext cx="914684" cy="914682"/>
                <a:chOff x="1475656" y="3911173"/>
                <a:chExt cx="864096" cy="864096"/>
              </a:xfrm>
              <a:grpFill/>
            </p:grpSpPr>
            <p:sp>
              <p:nvSpPr>
                <p:cNvPr id="12" name="椭圆 11">
                  <a:extLst>
                    <a:ext uri="{FF2B5EF4-FFF2-40B4-BE49-F238E27FC236}">
                      <a16:creationId xmlns:a16="http://schemas.microsoft.com/office/drawing/2014/main" id="{E11B0370-6698-41EA-8F3D-1024173C97BE}"/>
                    </a:ext>
                  </a:extLst>
                </p:cNvPr>
                <p:cNvSpPr/>
                <p:nvPr/>
              </p:nvSpPr>
              <p:spPr>
                <a:xfrm>
                  <a:off x="1475656" y="3911173"/>
                  <a:ext cx="864096" cy="864096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" name="等腰三角形 12">
                  <a:extLst>
                    <a:ext uri="{FF2B5EF4-FFF2-40B4-BE49-F238E27FC236}">
                      <a16:creationId xmlns:a16="http://schemas.microsoft.com/office/drawing/2014/main" id="{A2CB5B1D-D0CA-4FE7-9F79-86DE552D4A7C}"/>
                    </a:ext>
                  </a:extLst>
                </p:cNvPr>
                <p:cNvSpPr/>
                <p:nvPr/>
              </p:nvSpPr>
              <p:spPr>
                <a:xfrm flipV="1">
                  <a:off x="1799306" y="3950618"/>
                  <a:ext cx="207476" cy="16702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26D40E24-48BC-42F8-9D0D-43D630E0035C}"/>
                </a:ext>
              </a:extLst>
            </p:cNvPr>
            <p:cNvSpPr/>
            <p:nvPr/>
          </p:nvSpPr>
          <p:spPr>
            <a:xfrm>
              <a:off x="933398" y="2445758"/>
              <a:ext cx="2956751" cy="1072547"/>
            </a:xfrm>
            <a:custGeom>
              <a:avLst/>
              <a:gdLst>
                <a:gd name="connsiteX0" fmla="*/ 0 w 3925824"/>
                <a:gd name="connsiteY0" fmla="*/ 707136 h 719328"/>
                <a:gd name="connsiteX1" fmla="*/ 0 w 3925824"/>
                <a:gd name="connsiteY1" fmla="*/ 0 h 719328"/>
                <a:gd name="connsiteX2" fmla="*/ 3925824 w 3925824"/>
                <a:gd name="connsiteY2" fmla="*/ 0 h 719328"/>
                <a:gd name="connsiteX3" fmla="*/ 3925824 w 3925824"/>
                <a:gd name="connsiteY3" fmla="*/ 719328 h 719328"/>
                <a:gd name="connsiteX4" fmla="*/ 3925824 w 3925824"/>
                <a:gd name="connsiteY4" fmla="*/ 719328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5824" h="719328">
                  <a:moveTo>
                    <a:pt x="0" y="707136"/>
                  </a:moveTo>
                  <a:lnTo>
                    <a:pt x="0" y="0"/>
                  </a:lnTo>
                  <a:lnTo>
                    <a:pt x="3925824" y="0"/>
                  </a:lnTo>
                  <a:lnTo>
                    <a:pt x="3925824" y="719328"/>
                  </a:lnTo>
                  <a:lnTo>
                    <a:pt x="3925824" y="719328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065734EE-5E35-41C8-8BCF-53CB6428C1A0}"/>
                </a:ext>
              </a:extLst>
            </p:cNvPr>
            <p:cNvCxnSpPr/>
            <p:nvPr/>
          </p:nvCxnSpPr>
          <p:spPr>
            <a:xfrm flipV="1">
              <a:off x="582914" y="3365694"/>
              <a:ext cx="797756" cy="11285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33CEE50F-B0BF-4994-A305-B0CA1F76F5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20164" y="3429000"/>
              <a:ext cx="907820" cy="106528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F4A87771-68A1-4C8C-8CC8-7CA5672A6910}"/>
                </a:ext>
              </a:extLst>
            </p:cNvPr>
            <p:cNvSpPr/>
            <p:nvPr/>
          </p:nvSpPr>
          <p:spPr>
            <a:xfrm flipV="1">
              <a:off x="933398" y="4352046"/>
              <a:ext cx="2956751" cy="620755"/>
            </a:xfrm>
            <a:custGeom>
              <a:avLst/>
              <a:gdLst>
                <a:gd name="connsiteX0" fmla="*/ 0 w 3925824"/>
                <a:gd name="connsiteY0" fmla="*/ 707136 h 719328"/>
                <a:gd name="connsiteX1" fmla="*/ 0 w 3925824"/>
                <a:gd name="connsiteY1" fmla="*/ 0 h 719328"/>
                <a:gd name="connsiteX2" fmla="*/ 3925824 w 3925824"/>
                <a:gd name="connsiteY2" fmla="*/ 0 h 719328"/>
                <a:gd name="connsiteX3" fmla="*/ 3925824 w 3925824"/>
                <a:gd name="connsiteY3" fmla="*/ 719328 h 719328"/>
                <a:gd name="connsiteX4" fmla="*/ 3925824 w 3925824"/>
                <a:gd name="connsiteY4" fmla="*/ 719328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5824" h="719328">
                  <a:moveTo>
                    <a:pt x="0" y="707136"/>
                  </a:moveTo>
                  <a:lnTo>
                    <a:pt x="0" y="0"/>
                  </a:lnTo>
                  <a:lnTo>
                    <a:pt x="3925824" y="0"/>
                  </a:lnTo>
                  <a:lnTo>
                    <a:pt x="3925824" y="719328"/>
                  </a:lnTo>
                  <a:lnTo>
                    <a:pt x="3925824" y="719328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6B1096E2-2724-4872-8DA8-8A70184EBA30}"/>
                </a:ext>
              </a:extLst>
            </p:cNvPr>
            <p:cNvSpPr/>
            <p:nvPr/>
          </p:nvSpPr>
          <p:spPr>
            <a:xfrm>
              <a:off x="1955795" y="2781276"/>
              <a:ext cx="518037" cy="2179970"/>
            </a:xfrm>
            <a:custGeom>
              <a:avLst/>
              <a:gdLst>
                <a:gd name="connsiteX0" fmla="*/ 0 w 403411"/>
                <a:gd name="connsiteY0" fmla="*/ 251012 h 1201271"/>
                <a:gd name="connsiteX1" fmla="*/ 0 w 403411"/>
                <a:gd name="connsiteY1" fmla="*/ 0 h 1201271"/>
                <a:gd name="connsiteX2" fmla="*/ 403411 w 403411"/>
                <a:gd name="connsiteY2" fmla="*/ 0 h 1201271"/>
                <a:gd name="connsiteX3" fmla="*/ 403411 w 403411"/>
                <a:gd name="connsiteY3" fmla="*/ 1201271 h 1201271"/>
                <a:gd name="connsiteX0" fmla="*/ 3175 w 403411"/>
                <a:gd name="connsiteY0" fmla="*/ 167105 h 1201271"/>
                <a:gd name="connsiteX1" fmla="*/ 0 w 403411"/>
                <a:gd name="connsiteY1" fmla="*/ 0 h 1201271"/>
                <a:gd name="connsiteX2" fmla="*/ 403411 w 403411"/>
                <a:gd name="connsiteY2" fmla="*/ 0 h 1201271"/>
                <a:gd name="connsiteX3" fmla="*/ 403411 w 403411"/>
                <a:gd name="connsiteY3" fmla="*/ 1201271 h 1201271"/>
                <a:gd name="connsiteX0" fmla="*/ 140 w 406726"/>
                <a:gd name="connsiteY0" fmla="*/ 169502 h 1201271"/>
                <a:gd name="connsiteX1" fmla="*/ 3315 w 406726"/>
                <a:gd name="connsiteY1" fmla="*/ 0 h 1201271"/>
                <a:gd name="connsiteX2" fmla="*/ 406726 w 406726"/>
                <a:gd name="connsiteY2" fmla="*/ 0 h 1201271"/>
                <a:gd name="connsiteX3" fmla="*/ 406726 w 406726"/>
                <a:gd name="connsiteY3" fmla="*/ 1201271 h 1201271"/>
                <a:gd name="connsiteX0" fmla="*/ 3175 w 403411"/>
                <a:gd name="connsiteY0" fmla="*/ 169502 h 1201271"/>
                <a:gd name="connsiteX1" fmla="*/ 0 w 403411"/>
                <a:gd name="connsiteY1" fmla="*/ 0 h 1201271"/>
                <a:gd name="connsiteX2" fmla="*/ 403411 w 403411"/>
                <a:gd name="connsiteY2" fmla="*/ 0 h 1201271"/>
                <a:gd name="connsiteX3" fmla="*/ 403411 w 403411"/>
                <a:gd name="connsiteY3" fmla="*/ 1201271 h 1201271"/>
                <a:gd name="connsiteX0" fmla="*/ 3175 w 403411"/>
                <a:gd name="connsiteY0" fmla="*/ 169502 h 1201271"/>
                <a:gd name="connsiteX1" fmla="*/ 0 w 403411"/>
                <a:gd name="connsiteY1" fmla="*/ 0 h 1201271"/>
                <a:gd name="connsiteX2" fmla="*/ 403411 w 403411"/>
                <a:gd name="connsiteY2" fmla="*/ 0 h 1201271"/>
                <a:gd name="connsiteX3" fmla="*/ 403411 w 403411"/>
                <a:gd name="connsiteY3" fmla="*/ 1201271 h 1201271"/>
                <a:gd name="connsiteX0" fmla="*/ 91 w 409852"/>
                <a:gd name="connsiteY0" fmla="*/ 169502 h 1201271"/>
                <a:gd name="connsiteX1" fmla="*/ 6441 w 409852"/>
                <a:gd name="connsiteY1" fmla="*/ 0 h 1201271"/>
                <a:gd name="connsiteX2" fmla="*/ 409852 w 409852"/>
                <a:gd name="connsiteY2" fmla="*/ 0 h 1201271"/>
                <a:gd name="connsiteX3" fmla="*/ 409852 w 409852"/>
                <a:gd name="connsiteY3" fmla="*/ 1201271 h 1201271"/>
                <a:gd name="connsiteX0" fmla="*/ 306 w 403717"/>
                <a:gd name="connsiteY0" fmla="*/ 169502 h 1201271"/>
                <a:gd name="connsiteX1" fmla="*/ 306 w 403717"/>
                <a:gd name="connsiteY1" fmla="*/ 0 h 1201271"/>
                <a:gd name="connsiteX2" fmla="*/ 403717 w 403717"/>
                <a:gd name="connsiteY2" fmla="*/ 0 h 1201271"/>
                <a:gd name="connsiteX3" fmla="*/ 403717 w 403717"/>
                <a:gd name="connsiteY3" fmla="*/ 1201271 h 1201271"/>
                <a:gd name="connsiteX0" fmla="*/ 306 w 403717"/>
                <a:gd name="connsiteY0" fmla="*/ 169502 h 1282781"/>
                <a:gd name="connsiteX1" fmla="*/ 306 w 403717"/>
                <a:gd name="connsiteY1" fmla="*/ 0 h 1282781"/>
                <a:gd name="connsiteX2" fmla="*/ 403717 w 403717"/>
                <a:gd name="connsiteY2" fmla="*/ 0 h 1282781"/>
                <a:gd name="connsiteX3" fmla="*/ 403717 w 403717"/>
                <a:gd name="connsiteY3" fmla="*/ 1282781 h 128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3717" h="1282781">
                  <a:moveTo>
                    <a:pt x="306" y="169502"/>
                  </a:moveTo>
                  <a:cubicBezTo>
                    <a:pt x="-752" y="113800"/>
                    <a:pt x="1364" y="55702"/>
                    <a:pt x="306" y="0"/>
                  </a:cubicBezTo>
                  <a:lnTo>
                    <a:pt x="403717" y="0"/>
                  </a:lnTo>
                  <a:lnTo>
                    <a:pt x="403717" y="1282781"/>
                  </a:lnTo>
                </a:path>
              </a:pathLst>
            </a:custGeom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51472A9E-2339-4513-8D0F-098E08FAEDB9}"/>
                </a:ext>
              </a:extLst>
            </p:cNvPr>
            <p:cNvSpPr/>
            <p:nvPr/>
          </p:nvSpPr>
          <p:spPr>
            <a:xfrm>
              <a:off x="1719799" y="4460712"/>
              <a:ext cx="455145" cy="206885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5BAB7F7E-94C1-4897-9462-BA70CB80BD6A}"/>
                </a:ext>
              </a:extLst>
            </p:cNvPr>
            <p:cNvCxnSpPr>
              <a:cxnSpLocks/>
            </p:cNvCxnSpPr>
            <p:nvPr/>
          </p:nvCxnSpPr>
          <p:spPr>
            <a:xfrm>
              <a:off x="1956187" y="4250698"/>
              <a:ext cx="0" cy="37854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9B7D27C-08E3-4017-8796-68C8F09AD1BC}"/>
                </a:ext>
              </a:extLst>
            </p:cNvPr>
            <p:cNvGrpSpPr/>
            <p:nvPr/>
          </p:nvGrpSpPr>
          <p:grpSpPr>
            <a:xfrm>
              <a:off x="1620191" y="3620025"/>
              <a:ext cx="667682" cy="667679"/>
              <a:chOff x="1475656" y="3911173"/>
              <a:chExt cx="864096" cy="864096"/>
            </a:xfrm>
            <a:solidFill>
              <a:schemeClr val="bg1">
                <a:lumMod val="95000"/>
              </a:schemeClr>
            </a:solidFill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59370B8B-7841-4DFE-B6DB-F5F4750289DC}"/>
                  </a:ext>
                </a:extLst>
              </p:cNvPr>
              <p:cNvSpPr/>
              <p:nvPr/>
            </p:nvSpPr>
            <p:spPr>
              <a:xfrm>
                <a:off x="1475656" y="3911173"/>
                <a:ext cx="864096" cy="864096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 dirty="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CD15379A-62A9-4A7E-AE39-7BD56E251297}"/>
                  </a:ext>
                </a:extLst>
              </p:cNvPr>
              <p:cNvSpPr/>
              <p:nvPr/>
            </p:nvSpPr>
            <p:spPr>
              <a:xfrm>
                <a:off x="1765075" y="3922351"/>
                <a:ext cx="285259" cy="223557"/>
              </a:xfrm>
              <a:prstGeom prst="triangle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11246EFE-6F5A-4091-A4CA-B94A9587EFE1}"/>
                </a:ext>
              </a:extLst>
            </p:cNvPr>
            <p:cNvSpPr/>
            <p:nvPr/>
          </p:nvSpPr>
          <p:spPr>
            <a:xfrm>
              <a:off x="1828633" y="2956685"/>
              <a:ext cx="255107" cy="255107"/>
            </a:xfrm>
            <a:prstGeom prst="ellipse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89AE1E7E-86D8-4129-89D8-B76B784B4A92}"/>
                </a:ext>
              </a:extLst>
            </p:cNvPr>
            <p:cNvSpPr/>
            <p:nvPr/>
          </p:nvSpPr>
          <p:spPr>
            <a:xfrm>
              <a:off x="1736187" y="3082950"/>
              <a:ext cx="439999" cy="236296"/>
            </a:xfrm>
            <a:custGeom>
              <a:avLst/>
              <a:gdLst>
                <a:gd name="connsiteX0" fmla="*/ 0 w 336550"/>
                <a:gd name="connsiteY0" fmla="*/ 0 h 177800"/>
                <a:gd name="connsiteX1" fmla="*/ 177800 w 336550"/>
                <a:gd name="connsiteY1" fmla="*/ 177800 h 177800"/>
                <a:gd name="connsiteX2" fmla="*/ 336550 w 336550"/>
                <a:gd name="connsiteY2" fmla="*/ 19050 h 177800"/>
                <a:gd name="connsiteX0" fmla="*/ 0 w 381000"/>
                <a:gd name="connsiteY0" fmla="*/ 44450 h 222250"/>
                <a:gd name="connsiteX1" fmla="*/ 177800 w 381000"/>
                <a:gd name="connsiteY1" fmla="*/ 222250 h 222250"/>
                <a:gd name="connsiteX2" fmla="*/ 381000 w 381000"/>
                <a:gd name="connsiteY2" fmla="*/ 0 h 222250"/>
                <a:gd name="connsiteX0" fmla="*/ 0 w 323850"/>
                <a:gd name="connsiteY0" fmla="*/ 0 h 177800"/>
                <a:gd name="connsiteX1" fmla="*/ 177800 w 323850"/>
                <a:gd name="connsiteY1" fmla="*/ 177800 h 177800"/>
                <a:gd name="connsiteX2" fmla="*/ 323850 w 323850"/>
                <a:gd name="connsiteY2" fmla="*/ 19050 h 177800"/>
                <a:gd name="connsiteX0" fmla="*/ 0 w 342900"/>
                <a:gd name="connsiteY0" fmla="*/ 6350 h 184150"/>
                <a:gd name="connsiteX1" fmla="*/ 177800 w 342900"/>
                <a:gd name="connsiteY1" fmla="*/ 184150 h 184150"/>
                <a:gd name="connsiteX2" fmla="*/ 342900 w 342900"/>
                <a:gd name="connsiteY2" fmla="*/ 0 h 184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900" h="184150">
                  <a:moveTo>
                    <a:pt x="0" y="6350"/>
                  </a:moveTo>
                  <a:lnTo>
                    <a:pt x="177800" y="184150"/>
                  </a:lnTo>
                  <a:lnTo>
                    <a:pt x="342900" y="0"/>
                  </a:lnTo>
                </a:path>
              </a:pathLst>
            </a:cu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EB0F93EF-71CE-44D0-B874-2B84DC98ACC9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flipH="1">
              <a:off x="1956186" y="3319246"/>
              <a:ext cx="8148" cy="30941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FEE606C4-8478-4650-87BB-8F8C1C4A83C3}"/>
                </a:ext>
              </a:extLst>
            </p:cNvPr>
            <p:cNvSpPr/>
            <p:nvPr/>
          </p:nvSpPr>
          <p:spPr>
            <a:xfrm>
              <a:off x="2419283" y="4904080"/>
              <a:ext cx="109096" cy="10909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EDE8631D-6354-4B27-8157-7B57113C79AA}"/>
              </a:ext>
            </a:extLst>
          </p:cNvPr>
          <p:cNvCxnSpPr>
            <a:cxnSpLocks/>
          </p:cNvCxnSpPr>
          <p:nvPr/>
        </p:nvCxnSpPr>
        <p:spPr>
          <a:xfrm flipH="1" flipV="1">
            <a:off x="3131841" y="4941169"/>
            <a:ext cx="223894" cy="464696"/>
          </a:xfrm>
          <a:prstGeom prst="straightConnector1">
            <a:avLst/>
          </a:prstGeom>
          <a:ln w="444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7298634B-D9C0-48C8-B3DB-19FEBF5CFB8C}"/>
              </a:ext>
            </a:extLst>
          </p:cNvPr>
          <p:cNvSpPr/>
          <p:nvPr/>
        </p:nvSpPr>
        <p:spPr>
          <a:xfrm>
            <a:off x="2467231" y="5446240"/>
            <a:ext cx="20768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回油直接与泵的吸油腔相连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741F1AD-DBAE-4445-A651-8256C0B16F1A}"/>
              </a:ext>
            </a:extLst>
          </p:cNvPr>
          <p:cNvSpPr/>
          <p:nvPr/>
        </p:nvSpPr>
        <p:spPr>
          <a:xfrm>
            <a:off x="4732084" y="5462867"/>
            <a:ext cx="15714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液压泵从油箱吸油</a:t>
            </a:r>
          </a:p>
        </p:txBody>
      </p: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D614CA0E-942C-4E42-8BE5-428287E4354F}"/>
              </a:ext>
            </a:extLst>
          </p:cNvPr>
          <p:cNvCxnSpPr>
            <a:cxnSpLocks/>
          </p:cNvCxnSpPr>
          <p:nvPr/>
        </p:nvCxnSpPr>
        <p:spPr>
          <a:xfrm flipV="1">
            <a:off x="5383865" y="4742789"/>
            <a:ext cx="300563" cy="622787"/>
          </a:xfrm>
          <a:prstGeom prst="straightConnector1">
            <a:avLst/>
          </a:prstGeom>
          <a:ln w="444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>
            <a:extLst>
              <a:ext uri="{FF2B5EF4-FFF2-40B4-BE49-F238E27FC236}">
                <a16:creationId xmlns:a16="http://schemas.microsoft.com/office/drawing/2014/main" id="{66866391-CB00-4C84-A959-FC5BAC964446}"/>
              </a:ext>
            </a:extLst>
          </p:cNvPr>
          <p:cNvSpPr/>
          <p:nvPr/>
        </p:nvSpPr>
        <p:spPr>
          <a:xfrm>
            <a:off x="6747959" y="5454958"/>
            <a:ext cx="16780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回油直接进入油箱</a:t>
            </a: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E6CCCF1F-0B33-4F36-97BF-A4637DCE18CB}"/>
              </a:ext>
            </a:extLst>
          </p:cNvPr>
          <p:cNvCxnSpPr>
            <a:cxnSpLocks/>
          </p:cNvCxnSpPr>
          <p:nvPr/>
        </p:nvCxnSpPr>
        <p:spPr>
          <a:xfrm flipV="1">
            <a:off x="7424607" y="4683474"/>
            <a:ext cx="224139" cy="634938"/>
          </a:xfrm>
          <a:prstGeom prst="straightConnector1">
            <a:avLst/>
          </a:prstGeom>
          <a:ln w="444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FAE27BD6-CCE5-4487-8E74-E31B12F27013}"/>
              </a:ext>
            </a:extLst>
          </p:cNvPr>
          <p:cNvSpPr/>
          <p:nvPr/>
        </p:nvSpPr>
        <p:spPr>
          <a:xfrm>
            <a:off x="1097722" y="1773027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结构紧凑、抗污染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09F77AA2-C2C7-4271-81A6-313D66FFA1F4}"/>
              </a:ext>
            </a:extLst>
          </p:cNvPr>
          <p:cNvSpPr/>
          <p:nvPr/>
        </p:nvSpPr>
        <p:spPr>
          <a:xfrm>
            <a:off x="5432708" y="1773027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结构简单、冷却性能好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BEED70C6-50DB-4DB1-AFDF-6E2F7683379D}"/>
              </a:ext>
            </a:extLst>
          </p:cNvPr>
          <p:cNvSpPr/>
          <p:nvPr/>
        </p:nvSpPr>
        <p:spPr>
          <a:xfrm>
            <a:off x="80084" y="5445224"/>
            <a:ext cx="20036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需要增加补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油泵补偿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泄漏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AB50E9A4-C4F5-4291-A3D9-98CD8F6BC5A7}"/>
              </a:ext>
            </a:extLst>
          </p:cNvPr>
          <p:cNvCxnSpPr>
            <a:cxnSpLocks/>
            <a:stCxn id="37" idx="0"/>
            <a:endCxn id="25" idx="3"/>
          </p:cNvCxnSpPr>
          <p:nvPr/>
        </p:nvCxnSpPr>
        <p:spPr>
          <a:xfrm flipV="1">
            <a:off x="1081912" y="4189925"/>
            <a:ext cx="636059" cy="1255299"/>
          </a:xfrm>
          <a:prstGeom prst="straightConnector1">
            <a:avLst/>
          </a:prstGeom>
          <a:ln w="444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矩形 67">
            <a:extLst>
              <a:ext uri="{FF2B5EF4-FFF2-40B4-BE49-F238E27FC236}">
                <a16:creationId xmlns:a16="http://schemas.microsoft.com/office/drawing/2014/main" id="{F5645895-D85F-4D24-AB36-F198D2941C84}"/>
              </a:ext>
            </a:extLst>
          </p:cNvPr>
          <p:cNvSpPr/>
          <p:nvPr/>
        </p:nvSpPr>
        <p:spPr>
          <a:xfrm>
            <a:off x="133044" y="567040"/>
            <a:ext cx="3159839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按油路循环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71069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E6845-B8FD-49DB-856A-2497AA760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容积调速回路分类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1BEBCD7-F1F0-4E6A-AB75-2E6970380241}"/>
              </a:ext>
            </a:extLst>
          </p:cNvPr>
          <p:cNvGrpSpPr/>
          <p:nvPr/>
        </p:nvGrpSpPr>
        <p:grpSpPr>
          <a:xfrm>
            <a:off x="237809" y="2433899"/>
            <a:ext cx="4275202" cy="2462959"/>
            <a:chOff x="871865" y="3610019"/>
            <a:chExt cx="2692320" cy="1551055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242E7F78-3A03-4208-B0BF-0B09257C4627}"/>
                </a:ext>
              </a:extLst>
            </p:cNvPr>
            <p:cNvGrpSpPr/>
            <p:nvPr/>
          </p:nvGrpSpPr>
          <p:grpSpPr>
            <a:xfrm>
              <a:off x="871865" y="4099124"/>
              <a:ext cx="1088177" cy="671569"/>
              <a:chOff x="556731" y="4859666"/>
              <a:chExt cx="1482104" cy="914682"/>
            </a:xfrm>
            <a:solidFill>
              <a:schemeClr val="bg1">
                <a:lumMod val="95000"/>
              </a:schemeClr>
            </a:solidFill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6041DE6C-4A38-429C-9C98-8F533EDE45F4}"/>
                  </a:ext>
                </a:extLst>
              </p:cNvPr>
              <p:cNvSpPr/>
              <p:nvPr/>
            </p:nvSpPr>
            <p:spPr>
              <a:xfrm>
                <a:off x="556731" y="5197084"/>
                <a:ext cx="618787" cy="239843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0289BF70-0A1C-410E-9553-7F4B48AE956C}"/>
                  </a:ext>
                </a:extLst>
              </p:cNvPr>
              <p:cNvGrpSpPr/>
              <p:nvPr/>
            </p:nvGrpSpPr>
            <p:grpSpPr>
              <a:xfrm>
                <a:off x="1124151" y="4859666"/>
                <a:ext cx="914684" cy="914682"/>
                <a:chOff x="1475656" y="3911173"/>
                <a:chExt cx="864096" cy="864096"/>
              </a:xfrm>
              <a:grpFill/>
            </p:grpSpPr>
            <p:sp>
              <p:nvSpPr>
                <p:cNvPr id="71" name="椭圆 70">
                  <a:extLst>
                    <a:ext uri="{FF2B5EF4-FFF2-40B4-BE49-F238E27FC236}">
                      <a16:creationId xmlns:a16="http://schemas.microsoft.com/office/drawing/2014/main" id="{319EF53A-B21B-40F0-A73E-AD1FA15C28C9}"/>
                    </a:ext>
                  </a:extLst>
                </p:cNvPr>
                <p:cNvSpPr/>
                <p:nvPr/>
              </p:nvSpPr>
              <p:spPr>
                <a:xfrm>
                  <a:off x="1475656" y="3911173"/>
                  <a:ext cx="864096" cy="864096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2" name="等腰三角形 71">
                  <a:extLst>
                    <a:ext uri="{FF2B5EF4-FFF2-40B4-BE49-F238E27FC236}">
                      <a16:creationId xmlns:a16="http://schemas.microsoft.com/office/drawing/2014/main" id="{D1D12402-1795-442C-8E5C-406AA24D582F}"/>
                    </a:ext>
                  </a:extLst>
                </p:cNvPr>
                <p:cNvSpPr/>
                <p:nvPr/>
              </p:nvSpPr>
              <p:spPr>
                <a:xfrm>
                  <a:off x="1765075" y="3922351"/>
                  <a:ext cx="285259" cy="223557"/>
                </a:xfrm>
                <a:prstGeom prst="triangle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20DF6228-71EF-4147-8E95-1F76079A71DF}"/>
                </a:ext>
              </a:extLst>
            </p:cNvPr>
            <p:cNvGrpSpPr/>
            <p:nvPr/>
          </p:nvGrpSpPr>
          <p:grpSpPr>
            <a:xfrm>
              <a:off x="2517654" y="4099127"/>
              <a:ext cx="1046531" cy="671569"/>
              <a:chOff x="1124151" y="4859667"/>
              <a:chExt cx="1425382" cy="914682"/>
            </a:xfrm>
            <a:solidFill>
              <a:schemeClr val="bg1">
                <a:lumMod val="95000"/>
              </a:schemeClr>
            </a:solidFill>
          </p:grpSpPr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596F368C-D9D9-4685-A07D-6A99EF5CD4B5}"/>
                  </a:ext>
                </a:extLst>
              </p:cNvPr>
              <p:cNvSpPr/>
              <p:nvPr/>
            </p:nvSpPr>
            <p:spPr>
              <a:xfrm>
                <a:off x="1930746" y="5197084"/>
                <a:ext cx="618787" cy="239843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A1BAB9C7-E604-4D47-A68C-88A8B32E212C}"/>
                  </a:ext>
                </a:extLst>
              </p:cNvPr>
              <p:cNvGrpSpPr/>
              <p:nvPr/>
            </p:nvGrpSpPr>
            <p:grpSpPr>
              <a:xfrm>
                <a:off x="1124151" y="4859667"/>
                <a:ext cx="914684" cy="914682"/>
                <a:chOff x="1475656" y="3911173"/>
                <a:chExt cx="864096" cy="864096"/>
              </a:xfrm>
              <a:grpFill/>
            </p:grpSpPr>
            <p:sp>
              <p:nvSpPr>
                <p:cNvPr id="76" name="椭圆 75">
                  <a:extLst>
                    <a:ext uri="{FF2B5EF4-FFF2-40B4-BE49-F238E27FC236}">
                      <a16:creationId xmlns:a16="http://schemas.microsoft.com/office/drawing/2014/main" id="{4848BC09-0A3E-4CA3-96D4-3CD8835D57DD}"/>
                    </a:ext>
                  </a:extLst>
                </p:cNvPr>
                <p:cNvSpPr/>
                <p:nvPr/>
              </p:nvSpPr>
              <p:spPr>
                <a:xfrm>
                  <a:off x="1475656" y="3911173"/>
                  <a:ext cx="864096" cy="864096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7" name="等腰三角形 76">
                  <a:extLst>
                    <a:ext uri="{FF2B5EF4-FFF2-40B4-BE49-F238E27FC236}">
                      <a16:creationId xmlns:a16="http://schemas.microsoft.com/office/drawing/2014/main" id="{D3B7A84D-8503-4B1C-9B80-2C79545DEBF3}"/>
                    </a:ext>
                  </a:extLst>
                </p:cNvPr>
                <p:cNvSpPr/>
                <p:nvPr/>
              </p:nvSpPr>
              <p:spPr>
                <a:xfrm flipV="1">
                  <a:off x="1808841" y="3922347"/>
                  <a:ext cx="207476" cy="167021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2F0BEC35-0E39-4B9F-A145-204AFF51A7B4}"/>
                </a:ext>
              </a:extLst>
            </p:cNvPr>
            <p:cNvSpPr/>
            <p:nvPr/>
          </p:nvSpPr>
          <p:spPr>
            <a:xfrm>
              <a:off x="1624256" y="3610019"/>
              <a:ext cx="1233630" cy="504056"/>
            </a:xfrm>
            <a:custGeom>
              <a:avLst/>
              <a:gdLst>
                <a:gd name="connsiteX0" fmla="*/ 0 w 3925824"/>
                <a:gd name="connsiteY0" fmla="*/ 707136 h 719328"/>
                <a:gd name="connsiteX1" fmla="*/ 0 w 3925824"/>
                <a:gd name="connsiteY1" fmla="*/ 0 h 719328"/>
                <a:gd name="connsiteX2" fmla="*/ 3925824 w 3925824"/>
                <a:gd name="connsiteY2" fmla="*/ 0 h 719328"/>
                <a:gd name="connsiteX3" fmla="*/ 3925824 w 3925824"/>
                <a:gd name="connsiteY3" fmla="*/ 719328 h 719328"/>
                <a:gd name="connsiteX4" fmla="*/ 3925824 w 3925824"/>
                <a:gd name="connsiteY4" fmla="*/ 719328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5824" h="719328">
                  <a:moveTo>
                    <a:pt x="0" y="707136"/>
                  </a:moveTo>
                  <a:lnTo>
                    <a:pt x="0" y="0"/>
                  </a:lnTo>
                  <a:lnTo>
                    <a:pt x="3925824" y="0"/>
                  </a:lnTo>
                  <a:lnTo>
                    <a:pt x="3925824" y="719328"/>
                  </a:lnTo>
                  <a:lnTo>
                    <a:pt x="3925824" y="719328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9" name="直接箭头连接符 78">
              <a:extLst>
                <a:ext uri="{FF2B5EF4-FFF2-40B4-BE49-F238E27FC236}">
                  <a16:creationId xmlns:a16="http://schemas.microsoft.com/office/drawing/2014/main" id="{636CC7D2-CFB5-4A86-8737-F62663D95B87}"/>
                </a:ext>
              </a:extLst>
            </p:cNvPr>
            <p:cNvCxnSpPr/>
            <p:nvPr/>
          </p:nvCxnSpPr>
          <p:spPr>
            <a:xfrm flipV="1">
              <a:off x="1351116" y="3995142"/>
              <a:ext cx="621708" cy="8795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直接箭头连接符 79">
              <a:extLst>
                <a:ext uri="{FF2B5EF4-FFF2-40B4-BE49-F238E27FC236}">
                  <a16:creationId xmlns:a16="http://schemas.microsoft.com/office/drawing/2014/main" id="{015E009B-A834-4064-8A08-6E90B85455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09051" y="3995143"/>
              <a:ext cx="592956" cy="8795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9" name="任意多边形: 形状 98">
              <a:extLst>
                <a:ext uri="{FF2B5EF4-FFF2-40B4-BE49-F238E27FC236}">
                  <a16:creationId xmlns:a16="http://schemas.microsoft.com/office/drawing/2014/main" id="{D3714265-741B-4DF5-B113-844CAC7009C4}"/>
                </a:ext>
              </a:extLst>
            </p:cNvPr>
            <p:cNvSpPr/>
            <p:nvPr/>
          </p:nvSpPr>
          <p:spPr>
            <a:xfrm flipV="1">
              <a:off x="1624256" y="4763828"/>
              <a:ext cx="1233630" cy="397246"/>
            </a:xfrm>
            <a:custGeom>
              <a:avLst/>
              <a:gdLst>
                <a:gd name="connsiteX0" fmla="*/ 0 w 3925824"/>
                <a:gd name="connsiteY0" fmla="*/ 707136 h 719328"/>
                <a:gd name="connsiteX1" fmla="*/ 0 w 3925824"/>
                <a:gd name="connsiteY1" fmla="*/ 0 h 719328"/>
                <a:gd name="connsiteX2" fmla="*/ 3925824 w 3925824"/>
                <a:gd name="connsiteY2" fmla="*/ 0 h 719328"/>
                <a:gd name="connsiteX3" fmla="*/ 3925824 w 3925824"/>
                <a:gd name="connsiteY3" fmla="*/ 719328 h 719328"/>
                <a:gd name="connsiteX4" fmla="*/ 3925824 w 3925824"/>
                <a:gd name="connsiteY4" fmla="*/ 719328 h 719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5824" h="719328">
                  <a:moveTo>
                    <a:pt x="0" y="707136"/>
                  </a:moveTo>
                  <a:lnTo>
                    <a:pt x="0" y="0"/>
                  </a:lnTo>
                  <a:lnTo>
                    <a:pt x="3925824" y="0"/>
                  </a:lnTo>
                  <a:lnTo>
                    <a:pt x="3925824" y="719328"/>
                  </a:lnTo>
                  <a:lnTo>
                    <a:pt x="3925824" y="719328"/>
                  </a:lnTo>
                </a:path>
              </a:pathLst>
            </a:cu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5" name="Content Placeholder 2">
            <a:extLst>
              <a:ext uri="{FF2B5EF4-FFF2-40B4-BE49-F238E27FC236}">
                <a16:creationId xmlns:a16="http://schemas.microsoft.com/office/drawing/2014/main" id="{642FF8EA-5F16-4534-AB14-D29F83B72B5E}"/>
              </a:ext>
            </a:extLst>
          </p:cNvPr>
          <p:cNvSpPr txBox="1">
            <a:spLocks/>
          </p:cNvSpPr>
          <p:nvPr/>
        </p:nvSpPr>
        <p:spPr bwMode="auto">
          <a:xfrm>
            <a:off x="686822" y="5517231"/>
            <a:ext cx="3384627" cy="361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泵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马达式容积调速回路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Content Placeholder 2">
            <a:extLst>
              <a:ext uri="{FF2B5EF4-FFF2-40B4-BE49-F238E27FC236}">
                <a16:creationId xmlns:a16="http://schemas.microsoft.com/office/drawing/2014/main" id="{F7DD82AE-3794-448C-AA04-AC9408E62ACF}"/>
              </a:ext>
            </a:extLst>
          </p:cNvPr>
          <p:cNvSpPr txBox="1">
            <a:spLocks/>
          </p:cNvSpPr>
          <p:nvPr/>
        </p:nvSpPr>
        <p:spPr bwMode="auto">
          <a:xfrm>
            <a:off x="5224176" y="6019789"/>
            <a:ext cx="3384627" cy="3615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泵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缸式容积调速回路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A44D933-4053-4432-B26D-E7B7D9841227}"/>
              </a:ext>
            </a:extLst>
          </p:cNvPr>
          <p:cNvGrpSpPr/>
          <p:nvPr/>
        </p:nvGrpSpPr>
        <p:grpSpPr>
          <a:xfrm>
            <a:off x="5041539" y="1691179"/>
            <a:ext cx="3778933" cy="4141248"/>
            <a:chOff x="5260139" y="2579706"/>
            <a:chExt cx="2582681" cy="2830302"/>
          </a:xfrm>
        </p:grpSpPr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74D3475F-2ADA-4506-A066-6009C9A68A75}"/>
                </a:ext>
              </a:extLst>
            </p:cNvPr>
            <p:cNvGrpSpPr/>
            <p:nvPr/>
          </p:nvGrpSpPr>
          <p:grpSpPr>
            <a:xfrm>
              <a:off x="5260139" y="4244076"/>
              <a:ext cx="1088177" cy="671569"/>
              <a:chOff x="556731" y="4859666"/>
              <a:chExt cx="1482104" cy="914682"/>
            </a:xfrm>
            <a:solidFill>
              <a:schemeClr val="bg1">
                <a:lumMod val="95000"/>
              </a:schemeClr>
            </a:solidFill>
          </p:grpSpPr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0D37E4C8-F00C-4117-8222-E6CFC3393EA3}"/>
                  </a:ext>
                </a:extLst>
              </p:cNvPr>
              <p:cNvSpPr/>
              <p:nvPr/>
            </p:nvSpPr>
            <p:spPr>
              <a:xfrm>
                <a:off x="556731" y="5197084"/>
                <a:ext cx="618787" cy="239843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5" name="组合 84">
                <a:extLst>
                  <a:ext uri="{FF2B5EF4-FFF2-40B4-BE49-F238E27FC236}">
                    <a16:creationId xmlns:a16="http://schemas.microsoft.com/office/drawing/2014/main" id="{08ED8420-4AEA-485C-B6FB-05144F5680FE}"/>
                  </a:ext>
                </a:extLst>
              </p:cNvPr>
              <p:cNvGrpSpPr/>
              <p:nvPr/>
            </p:nvGrpSpPr>
            <p:grpSpPr>
              <a:xfrm>
                <a:off x="1124151" y="4859666"/>
                <a:ext cx="914684" cy="914682"/>
                <a:chOff x="1475656" y="3911173"/>
                <a:chExt cx="864096" cy="864096"/>
              </a:xfrm>
              <a:grpFill/>
            </p:grpSpPr>
            <p:sp>
              <p:nvSpPr>
                <p:cNvPr id="86" name="椭圆 85">
                  <a:extLst>
                    <a:ext uri="{FF2B5EF4-FFF2-40B4-BE49-F238E27FC236}">
                      <a16:creationId xmlns:a16="http://schemas.microsoft.com/office/drawing/2014/main" id="{1AA74640-CEEC-40AE-8F04-D53DF29267CB}"/>
                    </a:ext>
                  </a:extLst>
                </p:cNvPr>
                <p:cNvSpPr/>
                <p:nvPr/>
              </p:nvSpPr>
              <p:spPr>
                <a:xfrm>
                  <a:off x="1475656" y="3911173"/>
                  <a:ext cx="864096" cy="864096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7" name="等腰三角形 86">
                  <a:extLst>
                    <a:ext uri="{FF2B5EF4-FFF2-40B4-BE49-F238E27FC236}">
                      <a16:creationId xmlns:a16="http://schemas.microsoft.com/office/drawing/2014/main" id="{E7347B08-B6E7-4231-91D9-80F9B47AF65A}"/>
                    </a:ext>
                  </a:extLst>
                </p:cNvPr>
                <p:cNvSpPr/>
                <p:nvPr/>
              </p:nvSpPr>
              <p:spPr>
                <a:xfrm>
                  <a:off x="1765075" y="3922351"/>
                  <a:ext cx="285259" cy="223557"/>
                </a:xfrm>
                <a:prstGeom prst="triangle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00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4C68B2CB-4893-4264-9D1E-63BBA0DD6A7E}"/>
                </a:ext>
              </a:extLst>
            </p:cNvPr>
            <p:cNvSpPr/>
            <p:nvPr/>
          </p:nvSpPr>
          <p:spPr>
            <a:xfrm>
              <a:off x="5768142" y="5187835"/>
              <a:ext cx="488778" cy="222173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9" name="直接连接符 88">
              <a:extLst>
                <a:ext uri="{FF2B5EF4-FFF2-40B4-BE49-F238E27FC236}">
                  <a16:creationId xmlns:a16="http://schemas.microsoft.com/office/drawing/2014/main" id="{C70D8DAD-A802-4036-B653-30251AED0721}"/>
                </a:ext>
              </a:extLst>
            </p:cNvPr>
            <p:cNvCxnSpPr>
              <a:cxnSpLocks/>
              <a:stCxn id="86" idx="4"/>
            </p:cNvCxnSpPr>
            <p:nvPr/>
          </p:nvCxnSpPr>
          <p:spPr>
            <a:xfrm>
              <a:off x="6012531" y="4915647"/>
              <a:ext cx="0" cy="39843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0" name="任意多边形: 形状 89">
              <a:extLst>
                <a:ext uri="{FF2B5EF4-FFF2-40B4-BE49-F238E27FC236}">
                  <a16:creationId xmlns:a16="http://schemas.microsoft.com/office/drawing/2014/main" id="{64201DC4-163A-4CBF-963F-5377A7554B44}"/>
                </a:ext>
              </a:extLst>
            </p:cNvPr>
            <p:cNvSpPr/>
            <p:nvPr/>
          </p:nvSpPr>
          <p:spPr>
            <a:xfrm>
              <a:off x="7159976" y="4127751"/>
              <a:ext cx="488778" cy="222173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20181AAF-150A-4184-8F2B-ACBA6C218E45}"/>
                </a:ext>
              </a:extLst>
            </p:cNvPr>
            <p:cNvCxnSpPr>
              <a:cxnSpLocks/>
            </p:cNvCxnSpPr>
            <p:nvPr/>
          </p:nvCxnSpPr>
          <p:spPr>
            <a:xfrm>
              <a:off x="7409903" y="3067105"/>
              <a:ext cx="0" cy="120999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直接箭头连接符 91">
              <a:extLst>
                <a:ext uri="{FF2B5EF4-FFF2-40B4-BE49-F238E27FC236}">
                  <a16:creationId xmlns:a16="http://schemas.microsoft.com/office/drawing/2014/main" id="{74409F4C-C3AC-489F-975E-012B834F262D}"/>
                </a:ext>
              </a:extLst>
            </p:cNvPr>
            <p:cNvCxnSpPr/>
            <p:nvPr/>
          </p:nvCxnSpPr>
          <p:spPr>
            <a:xfrm flipV="1">
              <a:off x="5739390" y="4140094"/>
              <a:ext cx="621708" cy="87953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B3C153D9-9FA1-40DD-8507-56F6A011F644}"/>
                </a:ext>
              </a:extLst>
            </p:cNvPr>
            <p:cNvGrpSpPr/>
            <p:nvPr/>
          </p:nvGrpSpPr>
          <p:grpSpPr>
            <a:xfrm>
              <a:off x="5768143" y="2579706"/>
              <a:ext cx="2074677" cy="487399"/>
              <a:chOff x="5451252" y="3420194"/>
              <a:chExt cx="1785898" cy="419557"/>
            </a:xfrm>
          </p:grpSpPr>
          <p:sp>
            <p:nvSpPr>
              <p:cNvPr id="95" name="矩形 94">
                <a:extLst>
                  <a:ext uri="{FF2B5EF4-FFF2-40B4-BE49-F238E27FC236}">
                    <a16:creationId xmlns:a16="http://schemas.microsoft.com/office/drawing/2014/main" id="{F1E51A7A-4CA0-44C4-A79B-2A396F879810}"/>
                  </a:ext>
                </a:extLst>
              </p:cNvPr>
              <p:cNvSpPr/>
              <p:nvPr/>
            </p:nvSpPr>
            <p:spPr>
              <a:xfrm>
                <a:off x="6029710" y="3420194"/>
                <a:ext cx="170443" cy="41011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A537D7FF-8CE0-4C5D-BD74-1DF59EC2CE93}"/>
                  </a:ext>
                </a:extLst>
              </p:cNvPr>
              <p:cNvSpPr/>
              <p:nvPr/>
            </p:nvSpPr>
            <p:spPr>
              <a:xfrm>
                <a:off x="5451252" y="3422756"/>
                <a:ext cx="1620304" cy="416995"/>
              </a:xfrm>
              <a:prstGeom prst="rect">
                <a:avLst/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3B006F09-E840-48C9-B9F0-C4861A2754E4}"/>
                  </a:ext>
                </a:extLst>
              </p:cNvPr>
              <p:cNvSpPr/>
              <p:nvPr/>
            </p:nvSpPr>
            <p:spPr>
              <a:xfrm>
                <a:off x="6199907" y="3591724"/>
                <a:ext cx="1037243" cy="6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F5C013F9-87D8-46DD-BEAF-3315FBAE1C08}"/>
                </a:ext>
              </a:extLst>
            </p:cNvPr>
            <p:cNvCxnSpPr>
              <a:cxnSpLocks/>
              <a:endCxn id="87" idx="0"/>
            </p:cNvCxnSpPr>
            <p:nvPr/>
          </p:nvCxnSpPr>
          <p:spPr>
            <a:xfrm>
              <a:off x="6012531" y="3067105"/>
              <a:ext cx="0" cy="118565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直接箭头连接符 128">
              <a:extLst>
                <a:ext uri="{FF2B5EF4-FFF2-40B4-BE49-F238E27FC236}">
                  <a16:creationId xmlns:a16="http://schemas.microsoft.com/office/drawing/2014/main" id="{E59E5F11-DA33-4D4B-AE91-9E6BBAE0F7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71497" y="3309544"/>
              <a:ext cx="277466" cy="7751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0" name="直接连接符 129">
              <a:extLst>
                <a:ext uri="{FF2B5EF4-FFF2-40B4-BE49-F238E27FC236}">
                  <a16:creationId xmlns:a16="http://schemas.microsoft.com/office/drawing/2014/main" id="{090866E3-52CD-450A-BABD-2FCB070C4159}"/>
                </a:ext>
              </a:extLst>
            </p:cNvPr>
            <p:cNvCxnSpPr>
              <a:cxnSpLocks/>
              <a:endCxn id="131" idx="6"/>
            </p:cNvCxnSpPr>
            <p:nvPr/>
          </p:nvCxnSpPr>
          <p:spPr>
            <a:xfrm flipH="1">
              <a:off x="6046330" y="3656488"/>
              <a:ext cx="1358035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椭圆 130">
              <a:extLst>
                <a:ext uri="{FF2B5EF4-FFF2-40B4-BE49-F238E27FC236}">
                  <a16:creationId xmlns:a16="http://schemas.microsoft.com/office/drawing/2014/main" id="{65E6F67F-7478-4FD3-9421-6C288FADF25C}"/>
                </a:ext>
              </a:extLst>
            </p:cNvPr>
            <p:cNvSpPr/>
            <p:nvPr/>
          </p:nvSpPr>
          <p:spPr>
            <a:xfrm>
              <a:off x="5961309" y="3613977"/>
              <a:ext cx="85021" cy="85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9D48479E-505C-4536-9408-7E7DCF8C327A}"/>
                </a:ext>
              </a:extLst>
            </p:cNvPr>
            <p:cNvSpPr/>
            <p:nvPr/>
          </p:nvSpPr>
          <p:spPr>
            <a:xfrm>
              <a:off x="6520308" y="3445753"/>
              <a:ext cx="425116" cy="4251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3" name="直接箭头连接符 132">
              <a:extLst>
                <a:ext uri="{FF2B5EF4-FFF2-40B4-BE49-F238E27FC236}">
                  <a16:creationId xmlns:a16="http://schemas.microsoft.com/office/drawing/2014/main" id="{726DAECE-367A-4723-A2D2-05AC8AB3AA98}"/>
                </a:ext>
              </a:extLst>
            </p:cNvPr>
            <p:cNvCxnSpPr>
              <a:cxnSpLocks/>
            </p:cNvCxnSpPr>
            <p:nvPr/>
          </p:nvCxnSpPr>
          <p:spPr>
            <a:xfrm>
              <a:off x="6520308" y="3790482"/>
              <a:ext cx="42511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34" name="任意多边形: 形状 133">
              <a:extLst>
                <a:ext uri="{FF2B5EF4-FFF2-40B4-BE49-F238E27FC236}">
                  <a16:creationId xmlns:a16="http://schemas.microsoft.com/office/drawing/2014/main" id="{5C272C75-5C39-4F3F-A20D-A7CA6EAD256D}"/>
                </a:ext>
              </a:extLst>
            </p:cNvPr>
            <p:cNvSpPr/>
            <p:nvPr/>
          </p:nvSpPr>
          <p:spPr>
            <a:xfrm>
              <a:off x="6301556" y="3662947"/>
              <a:ext cx="437012" cy="411304"/>
            </a:xfrm>
            <a:custGeom>
              <a:avLst/>
              <a:gdLst>
                <a:gd name="connsiteX0" fmla="*/ 333829 w 740229"/>
                <a:gd name="connsiteY0" fmla="*/ 0 h 696685"/>
                <a:gd name="connsiteX1" fmla="*/ 0 w 740229"/>
                <a:gd name="connsiteY1" fmla="*/ 333829 h 696685"/>
                <a:gd name="connsiteX2" fmla="*/ 0 w 740229"/>
                <a:gd name="connsiteY2" fmla="*/ 696685 h 696685"/>
                <a:gd name="connsiteX3" fmla="*/ 740229 w 740229"/>
                <a:gd name="connsiteY3" fmla="*/ 696685 h 696685"/>
                <a:gd name="connsiteX4" fmla="*/ 740229 w 740229"/>
                <a:gd name="connsiteY4" fmla="*/ 464457 h 696685"/>
                <a:gd name="connsiteX0" fmla="*/ 333829 w 740229"/>
                <a:gd name="connsiteY0" fmla="*/ 0 h 696685"/>
                <a:gd name="connsiteX1" fmla="*/ 0 w 740229"/>
                <a:gd name="connsiteY1" fmla="*/ 333829 h 696685"/>
                <a:gd name="connsiteX2" fmla="*/ 0 w 740229"/>
                <a:gd name="connsiteY2" fmla="*/ 696685 h 696685"/>
                <a:gd name="connsiteX3" fmla="*/ 740229 w 740229"/>
                <a:gd name="connsiteY3" fmla="*/ 696685 h 696685"/>
                <a:gd name="connsiteX4" fmla="*/ 737848 w 740229"/>
                <a:gd name="connsiteY4" fmla="*/ 381113 h 69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229" h="696685">
                  <a:moveTo>
                    <a:pt x="333829" y="0"/>
                  </a:moveTo>
                  <a:lnTo>
                    <a:pt x="0" y="333829"/>
                  </a:lnTo>
                  <a:lnTo>
                    <a:pt x="0" y="696685"/>
                  </a:lnTo>
                  <a:lnTo>
                    <a:pt x="740229" y="696685"/>
                  </a:lnTo>
                  <a:cubicBezTo>
                    <a:pt x="739435" y="591494"/>
                    <a:pt x="738642" y="486304"/>
                    <a:pt x="737848" y="381113"/>
                  </a:cubicBezTo>
                </a:path>
              </a:pathLst>
            </a:cu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BBD92168-264B-4671-826F-17D93798AE0D}"/>
                </a:ext>
              </a:extLst>
            </p:cNvPr>
            <p:cNvSpPr/>
            <p:nvPr/>
          </p:nvSpPr>
          <p:spPr>
            <a:xfrm>
              <a:off x="6646465" y="3240986"/>
              <a:ext cx="127529" cy="194004"/>
            </a:xfrm>
            <a:custGeom>
              <a:avLst/>
              <a:gdLst>
                <a:gd name="connsiteX0" fmla="*/ 152400 w 266700"/>
                <a:gd name="connsiteY0" fmla="*/ 342900 h 342900"/>
                <a:gd name="connsiteX1" fmla="*/ 0 w 266700"/>
                <a:gd name="connsiteY1" fmla="*/ 295275 h 342900"/>
                <a:gd name="connsiteX2" fmla="*/ 238125 w 266700"/>
                <a:gd name="connsiteY2" fmla="*/ 247650 h 342900"/>
                <a:gd name="connsiteX3" fmla="*/ 9525 w 266700"/>
                <a:gd name="connsiteY3" fmla="*/ 209550 h 342900"/>
                <a:gd name="connsiteX4" fmla="*/ 257175 w 266700"/>
                <a:gd name="connsiteY4" fmla="*/ 161925 h 342900"/>
                <a:gd name="connsiteX5" fmla="*/ 9525 w 266700"/>
                <a:gd name="connsiteY5" fmla="*/ 104775 h 342900"/>
                <a:gd name="connsiteX6" fmla="*/ 266700 w 266700"/>
                <a:gd name="connsiteY6" fmla="*/ 66675 h 342900"/>
                <a:gd name="connsiteX7" fmla="*/ 9525 w 266700"/>
                <a:gd name="connsiteY7" fmla="*/ 0 h 342900"/>
                <a:gd name="connsiteX0" fmla="*/ 150019 w 264319"/>
                <a:gd name="connsiteY0" fmla="*/ 342900 h 342900"/>
                <a:gd name="connsiteX1" fmla="*/ 0 w 264319"/>
                <a:gd name="connsiteY1" fmla="*/ 290513 h 342900"/>
                <a:gd name="connsiteX2" fmla="*/ 235744 w 264319"/>
                <a:gd name="connsiteY2" fmla="*/ 247650 h 342900"/>
                <a:gd name="connsiteX3" fmla="*/ 7144 w 264319"/>
                <a:gd name="connsiteY3" fmla="*/ 209550 h 342900"/>
                <a:gd name="connsiteX4" fmla="*/ 254794 w 264319"/>
                <a:gd name="connsiteY4" fmla="*/ 161925 h 342900"/>
                <a:gd name="connsiteX5" fmla="*/ 7144 w 264319"/>
                <a:gd name="connsiteY5" fmla="*/ 104775 h 342900"/>
                <a:gd name="connsiteX6" fmla="*/ 264319 w 264319"/>
                <a:gd name="connsiteY6" fmla="*/ 66675 h 342900"/>
                <a:gd name="connsiteX7" fmla="*/ 7144 w 264319"/>
                <a:gd name="connsiteY7" fmla="*/ 0 h 342900"/>
                <a:gd name="connsiteX0" fmla="*/ 150019 w 264319"/>
                <a:gd name="connsiteY0" fmla="*/ 342900 h 342900"/>
                <a:gd name="connsiteX1" fmla="*/ 0 w 264319"/>
                <a:gd name="connsiteY1" fmla="*/ 290513 h 342900"/>
                <a:gd name="connsiteX2" fmla="*/ 257175 w 264319"/>
                <a:gd name="connsiteY2" fmla="*/ 247650 h 342900"/>
                <a:gd name="connsiteX3" fmla="*/ 7144 w 264319"/>
                <a:gd name="connsiteY3" fmla="*/ 209550 h 342900"/>
                <a:gd name="connsiteX4" fmla="*/ 254794 w 264319"/>
                <a:gd name="connsiteY4" fmla="*/ 161925 h 342900"/>
                <a:gd name="connsiteX5" fmla="*/ 7144 w 264319"/>
                <a:gd name="connsiteY5" fmla="*/ 104775 h 342900"/>
                <a:gd name="connsiteX6" fmla="*/ 264319 w 264319"/>
                <a:gd name="connsiteY6" fmla="*/ 66675 h 342900"/>
                <a:gd name="connsiteX7" fmla="*/ 7144 w 264319"/>
                <a:gd name="connsiteY7" fmla="*/ 0 h 342900"/>
                <a:gd name="connsiteX0" fmla="*/ 150019 w 266700"/>
                <a:gd name="connsiteY0" fmla="*/ 342900 h 342900"/>
                <a:gd name="connsiteX1" fmla="*/ 0 w 266700"/>
                <a:gd name="connsiteY1" fmla="*/ 290513 h 342900"/>
                <a:gd name="connsiteX2" fmla="*/ 257175 w 266700"/>
                <a:gd name="connsiteY2" fmla="*/ 247650 h 342900"/>
                <a:gd name="connsiteX3" fmla="*/ 7144 w 266700"/>
                <a:gd name="connsiteY3" fmla="*/ 209550 h 342900"/>
                <a:gd name="connsiteX4" fmla="*/ 254794 w 266700"/>
                <a:gd name="connsiteY4" fmla="*/ 161925 h 342900"/>
                <a:gd name="connsiteX5" fmla="*/ 7144 w 266700"/>
                <a:gd name="connsiteY5" fmla="*/ 104775 h 342900"/>
                <a:gd name="connsiteX6" fmla="*/ 266700 w 266700"/>
                <a:gd name="connsiteY6" fmla="*/ 57150 h 342900"/>
                <a:gd name="connsiteX7" fmla="*/ 7144 w 266700"/>
                <a:gd name="connsiteY7" fmla="*/ 0 h 342900"/>
                <a:gd name="connsiteX0" fmla="*/ 150019 w 261937"/>
                <a:gd name="connsiteY0" fmla="*/ 342900 h 342900"/>
                <a:gd name="connsiteX1" fmla="*/ 0 w 261937"/>
                <a:gd name="connsiteY1" fmla="*/ 290513 h 342900"/>
                <a:gd name="connsiteX2" fmla="*/ 257175 w 261937"/>
                <a:gd name="connsiteY2" fmla="*/ 247650 h 342900"/>
                <a:gd name="connsiteX3" fmla="*/ 7144 w 261937"/>
                <a:gd name="connsiteY3" fmla="*/ 209550 h 342900"/>
                <a:gd name="connsiteX4" fmla="*/ 254794 w 261937"/>
                <a:gd name="connsiteY4" fmla="*/ 161925 h 342900"/>
                <a:gd name="connsiteX5" fmla="*/ 7144 w 261937"/>
                <a:gd name="connsiteY5" fmla="*/ 104775 h 342900"/>
                <a:gd name="connsiteX6" fmla="*/ 261937 w 261937"/>
                <a:gd name="connsiteY6" fmla="*/ 69057 h 342900"/>
                <a:gd name="connsiteX7" fmla="*/ 7144 w 261937"/>
                <a:gd name="connsiteY7" fmla="*/ 0 h 342900"/>
                <a:gd name="connsiteX0" fmla="*/ 154781 w 266699"/>
                <a:gd name="connsiteY0" fmla="*/ 345281 h 345281"/>
                <a:gd name="connsiteX1" fmla="*/ 4762 w 266699"/>
                <a:gd name="connsiteY1" fmla="*/ 292894 h 345281"/>
                <a:gd name="connsiteX2" fmla="*/ 261937 w 266699"/>
                <a:gd name="connsiteY2" fmla="*/ 250031 h 345281"/>
                <a:gd name="connsiteX3" fmla="*/ 11906 w 266699"/>
                <a:gd name="connsiteY3" fmla="*/ 211931 h 345281"/>
                <a:gd name="connsiteX4" fmla="*/ 259556 w 266699"/>
                <a:gd name="connsiteY4" fmla="*/ 164306 h 345281"/>
                <a:gd name="connsiteX5" fmla="*/ 11906 w 266699"/>
                <a:gd name="connsiteY5" fmla="*/ 107156 h 345281"/>
                <a:gd name="connsiteX6" fmla="*/ 266699 w 266699"/>
                <a:gd name="connsiteY6" fmla="*/ 71438 h 345281"/>
                <a:gd name="connsiteX7" fmla="*/ 0 w 266699"/>
                <a:gd name="connsiteY7" fmla="*/ 0 h 345281"/>
                <a:gd name="connsiteX0" fmla="*/ 154782 w 266700"/>
                <a:gd name="connsiteY0" fmla="*/ 345281 h 345281"/>
                <a:gd name="connsiteX1" fmla="*/ 4763 w 266700"/>
                <a:gd name="connsiteY1" fmla="*/ 292894 h 345281"/>
                <a:gd name="connsiteX2" fmla="*/ 261938 w 266700"/>
                <a:gd name="connsiteY2" fmla="*/ 250031 h 345281"/>
                <a:gd name="connsiteX3" fmla="*/ 0 w 266700"/>
                <a:gd name="connsiteY3" fmla="*/ 204787 h 345281"/>
                <a:gd name="connsiteX4" fmla="*/ 259557 w 266700"/>
                <a:gd name="connsiteY4" fmla="*/ 164306 h 345281"/>
                <a:gd name="connsiteX5" fmla="*/ 11907 w 266700"/>
                <a:gd name="connsiteY5" fmla="*/ 107156 h 345281"/>
                <a:gd name="connsiteX6" fmla="*/ 266700 w 266700"/>
                <a:gd name="connsiteY6" fmla="*/ 71438 h 345281"/>
                <a:gd name="connsiteX7" fmla="*/ 1 w 266700"/>
                <a:gd name="connsiteY7" fmla="*/ 0 h 345281"/>
                <a:gd name="connsiteX0" fmla="*/ 157162 w 269080"/>
                <a:gd name="connsiteY0" fmla="*/ 345281 h 345281"/>
                <a:gd name="connsiteX1" fmla="*/ 7143 w 269080"/>
                <a:gd name="connsiteY1" fmla="*/ 292894 h 345281"/>
                <a:gd name="connsiteX2" fmla="*/ 264318 w 269080"/>
                <a:gd name="connsiteY2" fmla="*/ 250031 h 345281"/>
                <a:gd name="connsiteX3" fmla="*/ 2380 w 269080"/>
                <a:gd name="connsiteY3" fmla="*/ 204787 h 345281"/>
                <a:gd name="connsiteX4" fmla="*/ 261937 w 269080"/>
                <a:gd name="connsiteY4" fmla="*/ 164306 h 345281"/>
                <a:gd name="connsiteX5" fmla="*/ 0 w 269080"/>
                <a:gd name="connsiteY5" fmla="*/ 104775 h 345281"/>
                <a:gd name="connsiteX6" fmla="*/ 269080 w 269080"/>
                <a:gd name="connsiteY6" fmla="*/ 71438 h 345281"/>
                <a:gd name="connsiteX7" fmla="*/ 2381 w 269080"/>
                <a:gd name="connsiteY7" fmla="*/ 0 h 345281"/>
                <a:gd name="connsiteX0" fmla="*/ 164305 w 269080"/>
                <a:gd name="connsiteY0" fmla="*/ 328612 h 328612"/>
                <a:gd name="connsiteX1" fmla="*/ 7143 w 269080"/>
                <a:gd name="connsiteY1" fmla="*/ 292894 h 328612"/>
                <a:gd name="connsiteX2" fmla="*/ 264318 w 269080"/>
                <a:gd name="connsiteY2" fmla="*/ 250031 h 328612"/>
                <a:gd name="connsiteX3" fmla="*/ 2380 w 269080"/>
                <a:gd name="connsiteY3" fmla="*/ 204787 h 328612"/>
                <a:gd name="connsiteX4" fmla="*/ 261937 w 269080"/>
                <a:gd name="connsiteY4" fmla="*/ 164306 h 328612"/>
                <a:gd name="connsiteX5" fmla="*/ 0 w 269080"/>
                <a:gd name="connsiteY5" fmla="*/ 104775 h 328612"/>
                <a:gd name="connsiteX6" fmla="*/ 269080 w 269080"/>
                <a:gd name="connsiteY6" fmla="*/ 71438 h 328612"/>
                <a:gd name="connsiteX7" fmla="*/ 2381 w 269080"/>
                <a:gd name="connsiteY7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080" h="328612">
                  <a:moveTo>
                    <a:pt x="164305" y="328612"/>
                  </a:moveTo>
                  <a:lnTo>
                    <a:pt x="7143" y="292894"/>
                  </a:lnTo>
                  <a:lnTo>
                    <a:pt x="264318" y="250031"/>
                  </a:lnTo>
                  <a:lnTo>
                    <a:pt x="2380" y="204787"/>
                  </a:lnTo>
                  <a:lnTo>
                    <a:pt x="261937" y="164306"/>
                  </a:lnTo>
                  <a:lnTo>
                    <a:pt x="0" y="104775"/>
                  </a:lnTo>
                  <a:lnTo>
                    <a:pt x="269080" y="71438"/>
                  </a:lnTo>
                  <a:lnTo>
                    <a:pt x="2381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椭圆 135">
              <a:extLst>
                <a:ext uri="{FF2B5EF4-FFF2-40B4-BE49-F238E27FC236}">
                  <a16:creationId xmlns:a16="http://schemas.microsoft.com/office/drawing/2014/main" id="{785D30B8-6EC4-404D-B0F3-4B2972C94AB9}"/>
                </a:ext>
              </a:extLst>
            </p:cNvPr>
            <p:cNvSpPr/>
            <p:nvPr/>
          </p:nvSpPr>
          <p:spPr>
            <a:xfrm>
              <a:off x="7371246" y="3613977"/>
              <a:ext cx="85021" cy="85021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0DB756D-2E39-49D3-A1D5-523BFF91365B}"/>
              </a:ext>
            </a:extLst>
          </p:cNvPr>
          <p:cNvSpPr/>
          <p:nvPr/>
        </p:nvSpPr>
        <p:spPr>
          <a:xfrm>
            <a:off x="251520" y="692696"/>
            <a:ext cx="315983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按执行器类型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094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56CB0A-E977-4880-B5F9-94F94BC1C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3222" y="0"/>
            <a:ext cx="6480720" cy="620688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缸式开式容积调速回路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81991B4-32F2-4A25-A854-516C5908D6CC}"/>
              </a:ext>
            </a:extLst>
          </p:cNvPr>
          <p:cNvGrpSpPr/>
          <p:nvPr/>
        </p:nvGrpSpPr>
        <p:grpSpPr>
          <a:xfrm>
            <a:off x="3897422" y="935215"/>
            <a:ext cx="5059608" cy="5932462"/>
            <a:chOff x="5376083" y="2511959"/>
            <a:chExt cx="3613944" cy="4237400"/>
          </a:xfrm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C4A3A66D-1FE5-4A20-A9C5-15465F54958B}"/>
                </a:ext>
              </a:extLst>
            </p:cNvPr>
            <p:cNvSpPr/>
            <p:nvPr/>
          </p:nvSpPr>
          <p:spPr>
            <a:xfrm>
              <a:off x="7739352" y="4637524"/>
              <a:ext cx="554919" cy="252237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B4A54C10-13CB-42AC-BDD6-5C796CD77E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31737" y="3443852"/>
              <a:ext cx="2147" cy="1365667"/>
            </a:xfrm>
            <a:prstGeom prst="straightConnector1">
              <a:avLst/>
            </a:prstGeom>
            <a:ln w="31750">
              <a:solidFill>
                <a:srgbClr val="00B050"/>
              </a:solidFill>
              <a:headEnd type="triangle" w="lg" len="lg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C94D5F9C-430C-407E-9E7F-7A5E30FF2D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31680" y="3416201"/>
              <a:ext cx="0" cy="1353388"/>
            </a:xfrm>
            <a:prstGeom prst="straightConnector1">
              <a:avLst/>
            </a:prstGeom>
            <a:ln w="31750">
              <a:solidFill>
                <a:srgbClr val="C0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52F86D6-D2A4-4E59-9C4E-8A8334F127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30905" y="4102490"/>
              <a:ext cx="7156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9C640F4-D673-4507-830E-BFBFB8A0F03C}"/>
                </a:ext>
              </a:extLst>
            </p:cNvPr>
            <p:cNvGrpSpPr/>
            <p:nvPr/>
          </p:nvGrpSpPr>
          <p:grpSpPr>
            <a:xfrm>
              <a:off x="5582429" y="4769590"/>
              <a:ext cx="1235429" cy="762446"/>
              <a:chOff x="556731" y="4859666"/>
              <a:chExt cx="1482104" cy="914682"/>
            </a:xfrm>
            <a:solidFill>
              <a:schemeClr val="bg1">
                <a:lumMod val="95000"/>
              </a:schemeClr>
            </a:solidFill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BF06FED-22ED-4786-A8A6-318BADB6085E}"/>
                  </a:ext>
                </a:extLst>
              </p:cNvPr>
              <p:cNvSpPr/>
              <p:nvPr/>
            </p:nvSpPr>
            <p:spPr>
              <a:xfrm>
                <a:off x="556731" y="5197084"/>
                <a:ext cx="618787" cy="239843"/>
              </a:xfrm>
              <a:prstGeom prst="rect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ln w="28575">
                    <a:solidFill>
                      <a:schemeClr val="tx1"/>
                    </a:solidFill>
                  </a:ln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CAC7C95D-84F3-4FD7-9B2A-ABC2B36DD521}"/>
                  </a:ext>
                </a:extLst>
              </p:cNvPr>
              <p:cNvGrpSpPr/>
              <p:nvPr/>
            </p:nvGrpSpPr>
            <p:grpSpPr>
              <a:xfrm>
                <a:off x="1124151" y="4859666"/>
                <a:ext cx="914684" cy="914682"/>
                <a:chOff x="1475656" y="3911173"/>
                <a:chExt cx="864096" cy="864096"/>
              </a:xfrm>
              <a:grpFill/>
            </p:grpSpPr>
            <p:sp>
              <p:nvSpPr>
                <p:cNvPr id="7" name="椭圆 6">
                  <a:extLst>
                    <a:ext uri="{FF2B5EF4-FFF2-40B4-BE49-F238E27FC236}">
                      <a16:creationId xmlns:a16="http://schemas.microsoft.com/office/drawing/2014/main" id="{72F54C02-AC5E-4FD5-B214-057F337A73B8}"/>
                    </a:ext>
                  </a:extLst>
                </p:cNvPr>
                <p:cNvSpPr/>
                <p:nvPr/>
              </p:nvSpPr>
              <p:spPr>
                <a:xfrm>
                  <a:off x="1475656" y="3911173"/>
                  <a:ext cx="864096" cy="864096"/>
                </a:xfrm>
                <a:prstGeom prst="ellipse">
                  <a:avLst/>
                </a:prstGeom>
                <a:grpFill/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 dirty="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" name="等腰三角形 7">
                  <a:extLst>
                    <a:ext uri="{FF2B5EF4-FFF2-40B4-BE49-F238E27FC236}">
                      <a16:creationId xmlns:a16="http://schemas.microsoft.com/office/drawing/2014/main" id="{F8F3DFFE-A105-42CD-B94F-8AA98A212DD4}"/>
                    </a:ext>
                  </a:extLst>
                </p:cNvPr>
                <p:cNvSpPr/>
                <p:nvPr/>
              </p:nvSpPr>
              <p:spPr>
                <a:xfrm>
                  <a:off x="1765074" y="3922352"/>
                  <a:ext cx="285260" cy="223557"/>
                </a:xfrm>
                <a:prstGeom prst="triangle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3200">
                    <a:ln w="28575">
                      <a:solidFill>
                        <a:schemeClr val="tx1"/>
                      </a:solidFill>
                    </a:ln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544AF7C8-0814-48BF-98EA-5FD8E3E38C4B}"/>
                </a:ext>
              </a:extLst>
            </p:cNvPr>
            <p:cNvSpPr/>
            <p:nvPr/>
          </p:nvSpPr>
          <p:spPr>
            <a:xfrm>
              <a:off x="6159175" y="5841059"/>
              <a:ext cx="554919" cy="252237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3EB7AA02-F924-46ED-90B4-9C797D88E868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6436635" y="5532038"/>
              <a:ext cx="0" cy="45235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E07D921-5437-4475-BC3A-AE4C87038643}"/>
                </a:ext>
              </a:extLst>
            </p:cNvPr>
            <p:cNvCxnSpPr/>
            <p:nvPr/>
          </p:nvCxnSpPr>
          <p:spPr>
            <a:xfrm flipV="1">
              <a:off x="6126532" y="4651537"/>
              <a:ext cx="705838" cy="99855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 w="lg" len="lg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D2AC3786-3CA6-47B6-80B1-097FC9AC74B8}"/>
                </a:ext>
              </a:extLst>
            </p:cNvPr>
            <p:cNvGrpSpPr/>
            <p:nvPr/>
          </p:nvGrpSpPr>
          <p:grpSpPr>
            <a:xfrm>
              <a:off x="6159176" y="2879998"/>
              <a:ext cx="2355422" cy="553354"/>
              <a:chOff x="5451252" y="3420194"/>
              <a:chExt cx="1785898" cy="419557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34610A2A-7D54-4CD4-9EC8-9BC2FF609BF2}"/>
                  </a:ext>
                </a:extLst>
              </p:cNvPr>
              <p:cNvSpPr/>
              <p:nvPr/>
            </p:nvSpPr>
            <p:spPr>
              <a:xfrm>
                <a:off x="6029710" y="3420194"/>
                <a:ext cx="170443" cy="410117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798C41DA-E36E-44BA-A964-28A6814E06D9}"/>
                  </a:ext>
                </a:extLst>
              </p:cNvPr>
              <p:cNvSpPr/>
              <p:nvPr/>
            </p:nvSpPr>
            <p:spPr>
              <a:xfrm>
                <a:off x="5451252" y="3422756"/>
                <a:ext cx="1620304" cy="416995"/>
              </a:xfrm>
              <a:prstGeom prst="rect">
                <a:avLst/>
              </a:prstGeom>
              <a:noFill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71CC635-E22F-4C75-ACB9-EF3831CD42D9}"/>
                  </a:ext>
                </a:extLst>
              </p:cNvPr>
              <p:cNvSpPr/>
              <p:nvPr/>
            </p:nvSpPr>
            <p:spPr>
              <a:xfrm>
                <a:off x="6199907" y="3591724"/>
                <a:ext cx="1037243" cy="67058"/>
              </a:xfrm>
              <a:prstGeom prst="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弧形 18">
              <a:extLst>
                <a:ext uri="{FF2B5EF4-FFF2-40B4-BE49-F238E27FC236}">
                  <a16:creationId xmlns:a16="http://schemas.microsoft.com/office/drawing/2014/main" id="{4A6FB061-BB06-4A1C-8ECE-37287618726C}"/>
                </a:ext>
              </a:extLst>
            </p:cNvPr>
            <p:cNvSpPr/>
            <p:nvPr/>
          </p:nvSpPr>
          <p:spPr>
            <a:xfrm>
              <a:off x="6463197" y="4779452"/>
              <a:ext cx="515799" cy="762447"/>
            </a:xfrm>
            <a:prstGeom prst="arc">
              <a:avLst>
                <a:gd name="adj1" fmla="val 17283902"/>
                <a:gd name="adj2" fmla="val 4390572"/>
              </a:avLst>
            </a:prstGeom>
            <a:ln w="38100">
              <a:solidFill>
                <a:srgbClr val="C00000"/>
              </a:solidFill>
              <a:headEnd type="stealth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28575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0B132EC4-A912-412F-9A52-62499E7AA3F2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376083" y="6338897"/>
              <a:ext cx="3413536" cy="4104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4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泵</a:t>
              </a:r>
              <a:r>
                <a:rPr lang="en-US" altLang="zh-CN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缸</a:t>
              </a:r>
              <a:r>
                <a:rPr lang="zh-CN" altLang="en-US" sz="24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式开式</a:t>
              </a:r>
              <a:r>
                <a: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容积调速回路</a:t>
              </a:r>
              <a:endPara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1" name="直接箭头连接符 20">
              <a:extLst>
                <a:ext uri="{FF2B5EF4-FFF2-40B4-BE49-F238E27FC236}">
                  <a16:creationId xmlns:a16="http://schemas.microsoft.com/office/drawing/2014/main" id="{2363CF90-6BCC-417A-B352-A64F8E86C9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071240" y="3708598"/>
              <a:ext cx="315013" cy="8800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E9BB9F83-4A7B-4E48-8C2C-313128E13C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01138" y="4102490"/>
              <a:ext cx="715673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10E8D2F-3FC9-4EC1-867F-5163758E3923}"/>
                </a:ext>
              </a:extLst>
            </p:cNvPr>
            <p:cNvSpPr/>
            <p:nvPr/>
          </p:nvSpPr>
          <p:spPr>
            <a:xfrm>
              <a:off x="6378481" y="4054226"/>
              <a:ext cx="96526" cy="965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4938945-B6AC-4B7A-A809-960B2BA59337}"/>
                </a:ext>
              </a:extLst>
            </p:cNvPr>
            <p:cNvSpPr/>
            <p:nvPr/>
          </p:nvSpPr>
          <p:spPr>
            <a:xfrm>
              <a:off x="7013124" y="3863238"/>
              <a:ext cx="482643" cy="48264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4509EEB3-EC53-408D-AD10-3A5CBD31CFBE}"/>
                </a:ext>
              </a:extLst>
            </p:cNvPr>
            <p:cNvCxnSpPr>
              <a:cxnSpLocks/>
            </p:cNvCxnSpPr>
            <p:nvPr/>
          </p:nvCxnSpPr>
          <p:spPr>
            <a:xfrm>
              <a:off x="7013124" y="4254616"/>
              <a:ext cx="482643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396C813D-A3F9-4DF3-BB13-0FD82C6537E2}"/>
                </a:ext>
              </a:extLst>
            </p:cNvPr>
            <p:cNvSpPr/>
            <p:nvPr/>
          </p:nvSpPr>
          <p:spPr>
            <a:xfrm>
              <a:off x="6764771" y="4109823"/>
              <a:ext cx="496148" cy="466962"/>
            </a:xfrm>
            <a:custGeom>
              <a:avLst/>
              <a:gdLst>
                <a:gd name="connsiteX0" fmla="*/ 333829 w 740229"/>
                <a:gd name="connsiteY0" fmla="*/ 0 h 696685"/>
                <a:gd name="connsiteX1" fmla="*/ 0 w 740229"/>
                <a:gd name="connsiteY1" fmla="*/ 333829 h 696685"/>
                <a:gd name="connsiteX2" fmla="*/ 0 w 740229"/>
                <a:gd name="connsiteY2" fmla="*/ 696685 h 696685"/>
                <a:gd name="connsiteX3" fmla="*/ 740229 w 740229"/>
                <a:gd name="connsiteY3" fmla="*/ 696685 h 696685"/>
                <a:gd name="connsiteX4" fmla="*/ 740229 w 740229"/>
                <a:gd name="connsiteY4" fmla="*/ 464457 h 696685"/>
                <a:gd name="connsiteX0" fmla="*/ 333829 w 740229"/>
                <a:gd name="connsiteY0" fmla="*/ 0 h 696685"/>
                <a:gd name="connsiteX1" fmla="*/ 0 w 740229"/>
                <a:gd name="connsiteY1" fmla="*/ 333829 h 696685"/>
                <a:gd name="connsiteX2" fmla="*/ 0 w 740229"/>
                <a:gd name="connsiteY2" fmla="*/ 696685 h 696685"/>
                <a:gd name="connsiteX3" fmla="*/ 740229 w 740229"/>
                <a:gd name="connsiteY3" fmla="*/ 696685 h 696685"/>
                <a:gd name="connsiteX4" fmla="*/ 737848 w 740229"/>
                <a:gd name="connsiteY4" fmla="*/ 381113 h 69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229" h="696685">
                  <a:moveTo>
                    <a:pt x="333829" y="0"/>
                  </a:moveTo>
                  <a:lnTo>
                    <a:pt x="0" y="333829"/>
                  </a:lnTo>
                  <a:lnTo>
                    <a:pt x="0" y="696685"/>
                  </a:lnTo>
                  <a:lnTo>
                    <a:pt x="740229" y="696685"/>
                  </a:lnTo>
                  <a:cubicBezTo>
                    <a:pt x="739435" y="591494"/>
                    <a:pt x="738642" y="486304"/>
                    <a:pt x="737848" y="381113"/>
                  </a:cubicBezTo>
                </a:path>
              </a:pathLst>
            </a:cu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67C558AF-097C-45C5-A462-11107D4C5031}"/>
                </a:ext>
              </a:extLst>
            </p:cNvPr>
            <p:cNvSpPr/>
            <p:nvPr/>
          </p:nvSpPr>
          <p:spPr>
            <a:xfrm>
              <a:off x="7156353" y="3630762"/>
              <a:ext cx="144786" cy="220257"/>
            </a:xfrm>
            <a:custGeom>
              <a:avLst/>
              <a:gdLst>
                <a:gd name="connsiteX0" fmla="*/ 152400 w 266700"/>
                <a:gd name="connsiteY0" fmla="*/ 342900 h 342900"/>
                <a:gd name="connsiteX1" fmla="*/ 0 w 266700"/>
                <a:gd name="connsiteY1" fmla="*/ 295275 h 342900"/>
                <a:gd name="connsiteX2" fmla="*/ 238125 w 266700"/>
                <a:gd name="connsiteY2" fmla="*/ 247650 h 342900"/>
                <a:gd name="connsiteX3" fmla="*/ 9525 w 266700"/>
                <a:gd name="connsiteY3" fmla="*/ 209550 h 342900"/>
                <a:gd name="connsiteX4" fmla="*/ 257175 w 266700"/>
                <a:gd name="connsiteY4" fmla="*/ 161925 h 342900"/>
                <a:gd name="connsiteX5" fmla="*/ 9525 w 266700"/>
                <a:gd name="connsiteY5" fmla="*/ 104775 h 342900"/>
                <a:gd name="connsiteX6" fmla="*/ 266700 w 266700"/>
                <a:gd name="connsiteY6" fmla="*/ 66675 h 342900"/>
                <a:gd name="connsiteX7" fmla="*/ 9525 w 266700"/>
                <a:gd name="connsiteY7" fmla="*/ 0 h 342900"/>
                <a:gd name="connsiteX0" fmla="*/ 150019 w 264319"/>
                <a:gd name="connsiteY0" fmla="*/ 342900 h 342900"/>
                <a:gd name="connsiteX1" fmla="*/ 0 w 264319"/>
                <a:gd name="connsiteY1" fmla="*/ 290513 h 342900"/>
                <a:gd name="connsiteX2" fmla="*/ 235744 w 264319"/>
                <a:gd name="connsiteY2" fmla="*/ 247650 h 342900"/>
                <a:gd name="connsiteX3" fmla="*/ 7144 w 264319"/>
                <a:gd name="connsiteY3" fmla="*/ 209550 h 342900"/>
                <a:gd name="connsiteX4" fmla="*/ 254794 w 264319"/>
                <a:gd name="connsiteY4" fmla="*/ 161925 h 342900"/>
                <a:gd name="connsiteX5" fmla="*/ 7144 w 264319"/>
                <a:gd name="connsiteY5" fmla="*/ 104775 h 342900"/>
                <a:gd name="connsiteX6" fmla="*/ 264319 w 264319"/>
                <a:gd name="connsiteY6" fmla="*/ 66675 h 342900"/>
                <a:gd name="connsiteX7" fmla="*/ 7144 w 264319"/>
                <a:gd name="connsiteY7" fmla="*/ 0 h 342900"/>
                <a:gd name="connsiteX0" fmla="*/ 150019 w 264319"/>
                <a:gd name="connsiteY0" fmla="*/ 342900 h 342900"/>
                <a:gd name="connsiteX1" fmla="*/ 0 w 264319"/>
                <a:gd name="connsiteY1" fmla="*/ 290513 h 342900"/>
                <a:gd name="connsiteX2" fmla="*/ 257175 w 264319"/>
                <a:gd name="connsiteY2" fmla="*/ 247650 h 342900"/>
                <a:gd name="connsiteX3" fmla="*/ 7144 w 264319"/>
                <a:gd name="connsiteY3" fmla="*/ 209550 h 342900"/>
                <a:gd name="connsiteX4" fmla="*/ 254794 w 264319"/>
                <a:gd name="connsiteY4" fmla="*/ 161925 h 342900"/>
                <a:gd name="connsiteX5" fmla="*/ 7144 w 264319"/>
                <a:gd name="connsiteY5" fmla="*/ 104775 h 342900"/>
                <a:gd name="connsiteX6" fmla="*/ 264319 w 264319"/>
                <a:gd name="connsiteY6" fmla="*/ 66675 h 342900"/>
                <a:gd name="connsiteX7" fmla="*/ 7144 w 264319"/>
                <a:gd name="connsiteY7" fmla="*/ 0 h 342900"/>
                <a:gd name="connsiteX0" fmla="*/ 150019 w 266700"/>
                <a:gd name="connsiteY0" fmla="*/ 342900 h 342900"/>
                <a:gd name="connsiteX1" fmla="*/ 0 w 266700"/>
                <a:gd name="connsiteY1" fmla="*/ 290513 h 342900"/>
                <a:gd name="connsiteX2" fmla="*/ 257175 w 266700"/>
                <a:gd name="connsiteY2" fmla="*/ 247650 h 342900"/>
                <a:gd name="connsiteX3" fmla="*/ 7144 w 266700"/>
                <a:gd name="connsiteY3" fmla="*/ 209550 h 342900"/>
                <a:gd name="connsiteX4" fmla="*/ 254794 w 266700"/>
                <a:gd name="connsiteY4" fmla="*/ 161925 h 342900"/>
                <a:gd name="connsiteX5" fmla="*/ 7144 w 266700"/>
                <a:gd name="connsiteY5" fmla="*/ 104775 h 342900"/>
                <a:gd name="connsiteX6" fmla="*/ 266700 w 266700"/>
                <a:gd name="connsiteY6" fmla="*/ 57150 h 342900"/>
                <a:gd name="connsiteX7" fmla="*/ 7144 w 266700"/>
                <a:gd name="connsiteY7" fmla="*/ 0 h 342900"/>
                <a:gd name="connsiteX0" fmla="*/ 150019 w 261937"/>
                <a:gd name="connsiteY0" fmla="*/ 342900 h 342900"/>
                <a:gd name="connsiteX1" fmla="*/ 0 w 261937"/>
                <a:gd name="connsiteY1" fmla="*/ 290513 h 342900"/>
                <a:gd name="connsiteX2" fmla="*/ 257175 w 261937"/>
                <a:gd name="connsiteY2" fmla="*/ 247650 h 342900"/>
                <a:gd name="connsiteX3" fmla="*/ 7144 w 261937"/>
                <a:gd name="connsiteY3" fmla="*/ 209550 h 342900"/>
                <a:gd name="connsiteX4" fmla="*/ 254794 w 261937"/>
                <a:gd name="connsiteY4" fmla="*/ 161925 h 342900"/>
                <a:gd name="connsiteX5" fmla="*/ 7144 w 261937"/>
                <a:gd name="connsiteY5" fmla="*/ 104775 h 342900"/>
                <a:gd name="connsiteX6" fmla="*/ 261937 w 261937"/>
                <a:gd name="connsiteY6" fmla="*/ 69057 h 342900"/>
                <a:gd name="connsiteX7" fmla="*/ 7144 w 261937"/>
                <a:gd name="connsiteY7" fmla="*/ 0 h 342900"/>
                <a:gd name="connsiteX0" fmla="*/ 154781 w 266699"/>
                <a:gd name="connsiteY0" fmla="*/ 345281 h 345281"/>
                <a:gd name="connsiteX1" fmla="*/ 4762 w 266699"/>
                <a:gd name="connsiteY1" fmla="*/ 292894 h 345281"/>
                <a:gd name="connsiteX2" fmla="*/ 261937 w 266699"/>
                <a:gd name="connsiteY2" fmla="*/ 250031 h 345281"/>
                <a:gd name="connsiteX3" fmla="*/ 11906 w 266699"/>
                <a:gd name="connsiteY3" fmla="*/ 211931 h 345281"/>
                <a:gd name="connsiteX4" fmla="*/ 259556 w 266699"/>
                <a:gd name="connsiteY4" fmla="*/ 164306 h 345281"/>
                <a:gd name="connsiteX5" fmla="*/ 11906 w 266699"/>
                <a:gd name="connsiteY5" fmla="*/ 107156 h 345281"/>
                <a:gd name="connsiteX6" fmla="*/ 266699 w 266699"/>
                <a:gd name="connsiteY6" fmla="*/ 71438 h 345281"/>
                <a:gd name="connsiteX7" fmla="*/ 0 w 266699"/>
                <a:gd name="connsiteY7" fmla="*/ 0 h 345281"/>
                <a:gd name="connsiteX0" fmla="*/ 154782 w 266700"/>
                <a:gd name="connsiteY0" fmla="*/ 345281 h 345281"/>
                <a:gd name="connsiteX1" fmla="*/ 4763 w 266700"/>
                <a:gd name="connsiteY1" fmla="*/ 292894 h 345281"/>
                <a:gd name="connsiteX2" fmla="*/ 261938 w 266700"/>
                <a:gd name="connsiteY2" fmla="*/ 250031 h 345281"/>
                <a:gd name="connsiteX3" fmla="*/ 0 w 266700"/>
                <a:gd name="connsiteY3" fmla="*/ 204787 h 345281"/>
                <a:gd name="connsiteX4" fmla="*/ 259557 w 266700"/>
                <a:gd name="connsiteY4" fmla="*/ 164306 h 345281"/>
                <a:gd name="connsiteX5" fmla="*/ 11907 w 266700"/>
                <a:gd name="connsiteY5" fmla="*/ 107156 h 345281"/>
                <a:gd name="connsiteX6" fmla="*/ 266700 w 266700"/>
                <a:gd name="connsiteY6" fmla="*/ 71438 h 345281"/>
                <a:gd name="connsiteX7" fmla="*/ 1 w 266700"/>
                <a:gd name="connsiteY7" fmla="*/ 0 h 345281"/>
                <a:gd name="connsiteX0" fmla="*/ 157162 w 269080"/>
                <a:gd name="connsiteY0" fmla="*/ 345281 h 345281"/>
                <a:gd name="connsiteX1" fmla="*/ 7143 w 269080"/>
                <a:gd name="connsiteY1" fmla="*/ 292894 h 345281"/>
                <a:gd name="connsiteX2" fmla="*/ 264318 w 269080"/>
                <a:gd name="connsiteY2" fmla="*/ 250031 h 345281"/>
                <a:gd name="connsiteX3" fmla="*/ 2380 w 269080"/>
                <a:gd name="connsiteY3" fmla="*/ 204787 h 345281"/>
                <a:gd name="connsiteX4" fmla="*/ 261937 w 269080"/>
                <a:gd name="connsiteY4" fmla="*/ 164306 h 345281"/>
                <a:gd name="connsiteX5" fmla="*/ 0 w 269080"/>
                <a:gd name="connsiteY5" fmla="*/ 104775 h 345281"/>
                <a:gd name="connsiteX6" fmla="*/ 269080 w 269080"/>
                <a:gd name="connsiteY6" fmla="*/ 71438 h 345281"/>
                <a:gd name="connsiteX7" fmla="*/ 2381 w 269080"/>
                <a:gd name="connsiteY7" fmla="*/ 0 h 345281"/>
                <a:gd name="connsiteX0" fmla="*/ 164305 w 269080"/>
                <a:gd name="connsiteY0" fmla="*/ 328612 h 328612"/>
                <a:gd name="connsiteX1" fmla="*/ 7143 w 269080"/>
                <a:gd name="connsiteY1" fmla="*/ 292894 h 328612"/>
                <a:gd name="connsiteX2" fmla="*/ 264318 w 269080"/>
                <a:gd name="connsiteY2" fmla="*/ 250031 h 328612"/>
                <a:gd name="connsiteX3" fmla="*/ 2380 w 269080"/>
                <a:gd name="connsiteY3" fmla="*/ 204787 h 328612"/>
                <a:gd name="connsiteX4" fmla="*/ 261937 w 269080"/>
                <a:gd name="connsiteY4" fmla="*/ 164306 h 328612"/>
                <a:gd name="connsiteX5" fmla="*/ 0 w 269080"/>
                <a:gd name="connsiteY5" fmla="*/ 104775 h 328612"/>
                <a:gd name="connsiteX6" fmla="*/ 269080 w 269080"/>
                <a:gd name="connsiteY6" fmla="*/ 71438 h 328612"/>
                <a:gd name="connsiteX7" fmla="*/ 2381 w 269080"/>
                <a:gd name="connsiteY7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080" h="328612">
                  <a:moveTo>
                    <a:pt x="164305" y="328612"/>
                  </a:moveTo>
                  <a:lnTo>
                    <a:pt x="7143" y="292894"/>
                  </a:lnTo>
                  <a:lnTo>
                    <a:pt x="264318" y="250031"/>
                  </a:lnTo>
                  <a:lnTo>
                    <a:pt x="2380" y="204787"/>
                  </a:lnTo>
                  <a:lnTo>
                    <a:pt x="261937" y="164306"/>
                  </a:lnTo>
                  <a:lnTo>
                    <a:pt x="0" y="104775"/>
                  </a:lnTo>
                  <a:lnTo>
                    <a:pt x="269080" y="71438"/>
                  </a:lnTo>
                  <a:lnTo>
                    <a:pt x="2381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3C3B4402-13D8-49C5-9F68-A76D99608220}"/>
                </a:ext>
              </a:extLst>
            </p:cNvPr>
            <p:cNvSpPr/>
            <p:nvPr/>
          </p:nvSpPr>
          <p:spPr>
            <a:xfrm>
              <a:off x="7979211" y="4054226"/>
              <a:ext cx="96526" cy="9652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64793EC-9784-447B-9B76-D6E03DAF23A0}"/>
                </a:ext>
              </a:extLst>
            </p:cNvPr>
            <p:cNvSpPr txBox="1"/>
            <p:nvPr/>
          </p:nvSpPr>
          <p:spPr>
            <a:xfrm>
              <a:off x="8687396" y="3262313"/>
              <a:ext cx="254416" cy="329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11886B4B-8BAA-44D0-9595-7FD941D3A680}"/>
                </a:ext>
              </a:extLst>
            </p:cNvPr>
            <p:cNvCxnSpPr>
              <a:cxnSpLocks/>
            </p:cNvCxnSpPr>
            <p:nvPr/>
          </p:nvCxnSpPr>
          <p:spPr>
            <a:xfrm>
              <a:off x="8620389" y="3035473"/>
              <a:ext cx="36963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1968135-DDB7-46CD-809D-52D3F53D7547}"/>
                </a:ext>
              </a:extLst>
            </p:cNvPr>
            <p:cNvSpPr txBox="1"/>
            <p:nvPr/>
          </p:nvSpPr>
          <p:spPr>
            <a:xfrm>
              <a:off x="8667991" y="2692342"/>
              <a:ext cx="247546" cy="329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F7D585AF-EA2B-4D17-AA16-4A19115E6124}"/>
                </a:ext>
              </a:extLst>
            </p:cNvPr>
            <p:cNvGrpSpPr/>
            <p:nvPr/>
          </p:nvGrpSpPr>
          <p:grpSpPr>
            <a:xfrm>
              <a:off x="5656066" y="2520412"/>
              <a:ext cx="386310" cy="389702"/>
              <a:chOff x="764801" y="3368488"/>
              <a:chExt cx="386310" cy="389702"/>
            </a:xfrm>
          </p:grpSpPr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5D9AD365-6929-4DB2-8D81-2E5CB188445E}"/>
                  </a:ext>
                </a:extLst>
              </p:cNvPr>
              <p:cNvSpPr txBox="1"/>
              <p:nvPr/>
            </p:nvSpPr>
            <p:spPr>
              <a:xfrm>
                <a:off x="764801" y="3368488"/>
                <a:ext cx="272735" cy="329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FE6DAF7F-5079-4061-B187-02D841FA3863}"/>
                  </a:ext>
                </a:extLst>
              </p:cNvPr>
              <p:cNvSpPr txBox="1"/>
              <p:nvPr/>
            </p:nvSpPr>
            <p:spPr>
              <a:xfrm>
                <a:off x="893300" y="3516370"/>
                <a:ext cx="257811" cy="24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901C2E4C-0893-4E0A-87D7-518B0F617291}"/>
                </a:ext>
              </a:extLst>
            </p:cNvPr>
            <p:cNvCxnSpPr>
              <a:cxnSpLocks/>
              <a:stCxn id="72" idx="2"/>
            </p:cNvCxnSpPr>
            <p:nvPr/>
          </p:nvCxnSpPr>
          <p:spPr>
            <a:xfrm>
              <a:off x="6039764" y="2895120"/>
              <a:ext cx="264346" cy="119894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id="{7F3F81C2-F444-435C-9C8A-A8775EF8D3B6}"/>
                </a:ext>
              </a:extLst>
            </p:cNvPr>
            <p:cNvGrpSpPr/>
            <p:nvPr/>
          </p:nvGrpSpPr>
          <p:grpSpPr>
            <a:xfrm>
              <a:off x="7340179" y="3331080"/>
              <a:ext cx="678156" cy="473534"/>
              <a:chOff x="7340179" y="3331080"/>
              <a:chExt cx="678156" cy="473534"/>
            </a:xfrm>
          </p:grpSpPr>
          <p:grpSp>
            <p:nvGrpSpPr>
              <p:cNvPr id="52" name="组合 51">
                <a:extLst>
                  <a:ext uri="{FF2B5EF4-FFF2-40B4-BE49-F238E27FC236}">
                    <a16:creationId xmlns:a16="http://schemas.microsoft.com/office/drawing/2014/main" id="{F663D1E2-8D8C-4FD1-8326-E48BA8932526}"/>
                  </a:ext>
                </a:extLst>
              </p:cNvPr>
              <p:cNvGrpSpPr/>
              <p:nvPr/>
            </p:nvGrpSpPr>
            <p:grpSpPr>
              <a:xfrm>
                <a:off x="7340179" y="3435502"/>
                <a:ext cx="363999" cy="369112"/>
                <a:chOff x="736419" y="3368773"/>
                <a:chExt cx="363999" cy="369112"/>
              </a:xfrm>
            </p:grpSpPr>
            <p:sp>
              <p:nvSpPr>
                <p:cNvPr id="53" name="文本框 52">
                  <a:extLst>
                    <a:ext uri="{FF2B5EF4-FFF2-40B4-BE49-F238E27FC236}">
                      <a16:creationId xmlns:a16="http://schemas.microsoft.com/office/drawing/2014/main" id="{0D6A33C8-47AD-4884-B063-CDDE9657F423}"/>
                    </a:ext>
                  </a:extLst>
                </p:cNvPr>
                <p:cNvSpPr txBox="1"/>
                <p:nvPr/>
              </p:nvSpPr>
              <p:spPr>
                <a:xfrm>
                  <a:off x="736419" y="3368773"/>
                  <a:ext cx="272736" cy="32975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24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</a:t>
                  </a:r>
                  <a:endPara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DA345D72-9DDF-442D-A4C4-738369879E3F}"/>
                    </a:ext>
                  </a:extLst>
                </p:cNvPr>
                <p:cNvSpPr txBox="1"/>
                <p:nvPr/>
              </p:nvSpPr>
              <p:spPr>
                <a:xfrm>
                  <a:off x="842607" y="3496065"/>
                  <a:ext cx="257811" cy="2418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600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</a:t>
                  </a:r>
                  <a:endPara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4A7F884E-41C8-4087-B60A-62B93B30DF2E}"/>
                  </a:ext>
                </a:extLst>
              </p:cNvPr>
              <p:cNvSpPr/>
              <p:nvPr/>
            </p:nvSpPr>
            <p:spPr>
              <a:xfrm>
                <a:off x="7529198" y="3474859"/>
                <a:ext cx="489137" cy="329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 0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A1514014-A31A-4873-B6CA-4819E8B153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635521" y="3331080"/>
                <a:ext cx="75556" cy="196334"/>
              </a:xfrm>
              <a:prstGeom prst="line">
                <a:avLst/>
              </a:prstGeom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675D73EE-CA84-4609-8746-552BF75848A9}"/>
                </a:ext>
              </a:extLst>
            </p:cNvPr>
            <p:cNvGrpSpPr/>
            <p:nvPr/>
          </p:nvGrpSpPr>
          <p:grpSpPr>
            <a:xfrm>
              <a:off x="6536426" y="2517856"/>
              <a:ext cx="407856" cy="362379"/>
              <a:chOff x="764801" y="3368488"/>
              <a:chExt cx="407856" cy="362379"/>
            </a:xfrm>
          </p:grpSpPr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7A2CAB34-7BDE-4A08-B554-67B516F08B94}"/>
                  </a:ext>
                </a:extLst>
              </p:cNvPr>
              <p:cNvSpPr txBox="1"/>
              <p:nvPr/>
            </p:nvSpPr>
            <p:spPr>
              <a:xfrm>
                <a:off x="764801" y="3368488"/>
                <a:ext cx="291055" cy="329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65C81295-86D7-4D85-96F8-3BC4A030957A}"/>
                  </a:ext>
                </a:extLst>
              </p:cNvPr>
              <p:cNvSpPr txBox="1"/>
              <p:nvPr/>
            </p:nvSpPr>
            <p:spPr>
              <a:xfrm>
                <a:off x="914846" y="3489047"/>
                <a:ext cx="257811" cy="24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4A4CDF24-4B03-414C-A36E-6F8F95741212}"/>
                </a:ext>
              </a:extLst>
            </p:cNvPr>
            <p:cNvCxnSpPr>
              <a:cxnSpLocks/>
              <a:stCxn id="59" idx="2"/>
            </p:cNvCxnSpPr>
            <p:nvPr/>
          </p:nvCxnSpPr>
          <p:spPr>
            <a:xfrm>
              <a:off x="6815376" y="2880236"/>
              <a:ext cx="94708" cy="170666"/>
            </a:xfrm>
            <a:prstGeom prst="lin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4B19BA38-844D-4B1A-BDB9-32E1B9F38DCB}"/>
                </a:ext>
              </a:extLst>
            </p:cNvPr>
            <p:cNvGrpSpPr/>
            <p:nvPr/>
          </p:nvGrpSpPr>
          <p:grpSpPr>
            <a:xfrm>
              <a:off x="5985338" y="4397237"/>
              <a:ext cx="368330" cy="352977"/>
              <a:chOff x="764801" y="3368488"/>
              <a:chExt cx="368330" cy="352977"/>
            </a:xfrm>
          </p:grpSpPr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CD1F16B7-B7C1-480E-B79B-9B9D91E85E0A}"/>
                  </a:ext>
                </a:extLst>
              </p:cNvPr>
              <p:cNvSpPr txBox="1"/>
              <p:nvPr/>
            </p:nvSpPr>
            <p:spPr>
              <a:xfrm>
                <a:off x="764801" y="3368488"/>
                <a:ext cx="272735" cy="329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3323DD46-9B9D-462A-A1B2-4D6CC6602AE4}"/>
                  </a:ext>
                </a:extLst>
              </p:cNvPr>
              <p:cNvSpPr txBox="1"/>
              <p:nvPr/>
            </p:nvSpPr>
            <p:spPr>
              <a:xfrm>
                <a:off x="875320" y="3479645"/>
                <a:ext cx="257811" cy="24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7D9434D2-BF0F-43B9-9647-213A00882460}"/>
                </a:ext>
              </a:extLst>
            </p:cNvPr>
            <p:cNvCxnSpPr>
              <a:cxnSpLocks/>
            </p:cNvCxnSpPr>
            <p:nvPr/>
          </p:nvCxnSpPr>
          <p:spPr>
            <a:xfrm>
              <a:off x="8620389" y="3262313"/>
              <a:ext cx="369638" cy="0"/>
            </a:xfrm>
            <a:prstGeom prst="straightConnector1">
              <a:avLst/>
            </a:prstGeom>
            <a:ln w="31750">
              <a:solidFill>
                <a:srgbClr val="0070C0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7877901D-BFF7-4A76-BB28-3F1BFDC2CB7E}"/>
                </a:ext>
              </a:extLst>
            </p:cNvPr>
            <p:cNvGrpSpPr/>
            <p:nvPr/>
          </p:nvGrpSpPr>
          <p:grpSpPr>
            <a:xfrm>
              <a:off x="6417001" y="4390225"/>
              <a:ext cx="368330" cy="352977"/>
              <a:chOff x="764801" y="3368488"/>
              <a:chExt cx="368330" cy="352977"/>
            </a:xfrm>
          </p:grpSpPr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D8AE021E-EF23-4E7B-B6FE-C9EE9B513D19}"/>
                  </a:ext>
                </a:extLst>
              </p:cNvPr>
              <p:cNvSpPr txBox="1"/>
              <p:nvPr/>
            </p:nvSpPr>
            <p:spPr>
              <a:xfrm>
                <a:off x="764801" y="3368488"/>
                <a:ext cx="272735" cy="329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q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6BBA1E86-4B6E-489F-8207-E446AFF77C62}"/>
                  </a:ext>
                </a:extLst>
              </p:cNvPr>
              <p:cNvSpPr txBox="1"/>
              <p:nvPr/>
            </p:nvSpPr>
            <p:spPr>
              <a:xfrm>
                <a:off x="875320" y="3479645"/>
                <a:ext cx="257811" cy="24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0225AEF2-B21F-44BB-8243-39667374EE24}"/>
                </a:ext>
              </a:extLst>
            </p:cNvPr>
            <p:cNvGrpSpPr/>
            <p:nvPr/>
          </p:nvGrpSpPr>
          <p:grpSpPr>
            <a:xfrm>
              <a:off x="6074200" y="2511959"/>
              <a:ext cx="387203" cy="368276"/>
              <a:chOff x="764801" y="3368488"/>
              <a:chExt cx="387203" cy="368276"/>
            </a:xfrm>
          </p:grpSpPr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1D371934-FFD9-47E1-8DBC-B32E17A74352}"/>
                  </a:ext>
                </a:extLst>
              </p:cNvPr>
              <p:cNvSpPr txBox="1"/>
              <p:nvPr/>
            </p:nvSpPr>
            <p:spPr>
              <a:xfrm>
                <a:off x="764801" y="3368488"/>
                <a:ext cx="272735" cy="3297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756AB7A3-C538-467B-B725-CB89662AEB8B}"/>
                  </a:ext>
                </a:extLst>
              </p:cNvPr>
              <p:cNvSpPr txBox="1"/>
              <p:nvPr/>
            </p:nvSpPr>
            <p:spPr>
              <a:xfrm>
                <a:off x="894193" y="3494944"/>
                <a:ext cx="257811" cy="2418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BA8387C9-2D8A-478C-A72D-DB9C27184C60}"/>
                </a:ext>
              </a:extLst>
            </p:cNvPr>
            <p:cNvSpPr/>
            <p:nvPr/>
          </p:nvSpPr>
          <p:spPr>
            <a:xfrm>
              <a:off x="5892520" y="2565365"/>
              <a:ext cx="294489" cy="3297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30067120-56DA-4B1F-BF6C-29502B8F330D}"/>
              </a:ext>
            </a:extLst>
          </p:cNvPr>
          <p:cNvSpPr/>
          <p:nvPr/>
        </p:nvSpPr>
        <p:spPr>
          <a:xfrm>
            <a:off x="1959972" y="5421067"/>
            <a:ext cx="24863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通过改变变量泵的排量，调节活塞运动速度</a:t>
            </a: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95D32719-DABE-4E42-BB30-7D97E865941C}"/>
              </a:ext>
            </a:extLst>
          </p:cNvPr>
          <p:cNvSpPr/>
          <p:nvPr/>
        </p:nvSpPr>
        <p:spPr>
          <a:xfrm>
            <a:off x="6330581" y="4528475"/>
            <a:ext cx="15213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溢流阀作为安全阀</a:t>
            </a:r>
          </a:p>
        </p:txBody>
      </p: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4137B70C-472B-4968-8041-61244A307274}"/>
              </a:ext>
            </a:extLst>
          </p:cNvPr>
          <p:cNvCxnSpPr>
            <a:cxnSpLocks/>
          </p:cNvCxnSpPr>
          <p:nvPr/>
        </p:nvCxnSpPr>
        <p:spPr>
          <a:xfrm flipH="1" flipV="1">
            <a:off x="6757803" y="3696003"/>
            <a:ext cx="134107" cy="830997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C637D4DB-D164-442C-895C-7FA0940A46B2}"/>
              </a:ext>
            </a:extLst>
          </p:cNvPr>
          <p:cNvCxnSpPr>
            <a:cxnSpLocks/>
          </p:cNvCxnSpPr>
          <p:nvPr/>
        </p:nvCxnSpPr>
        <p:spPr>
          <a:xfrm flipV="1">
            <a:off x="1907704" y="3577578"/>
            <a:ext cx="313610" cy="601576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内容占位符 2">
                <a:extLst>
                  <a:ext uri="{FF2B5EF4-FFF2-40B4-BE49-F238E27FC236}">
                    <a16:creationId xmlns:a16="http://schemas.microsoft.com/office/drawing/2014/main" id="{68C2203A-E021-476A-A806-11E739B2BA9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77854" y="1393559"/>
                <a:ext cx="3833628" cy="23490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"/>
                  <a:defRPr lang="en-US" sz="2400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1pPr>
                <a:lvl2pPr marL="3420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en-US" sz="2000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18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活塞运动速度：</a:t>
                </a:r>
              </a:p>
              <a:p>
                <a:pPr marL="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kern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kern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kern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1" kern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77" name="内容占位符 2">
                <a:extLst>
                  <a:ext uri="{FF2B5EF4-FFF2-40B4-BE49-F238E27FC236}">
                    <a16:creationId xmlns:a16="http://schemas.microsoft.com/office/drawing/2014/main" id="{68C2203A-E021-476A-A806-11E739B2B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7854" y="1393559"/>
                <a:ext cx="3833628" cy="2349010"/>
              </a:xfrm>
              <a:prstGeom prst="rect">
                <a:avLst/>
              </a:prstGeom>
              <a:blipFill>
                <a:blip r:embed="rId2"/>
                <a:stretch>
                  <a:fillRect l="-222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矩形 77">
            <a:extLst>
              <a:ext uri="{FF2B5EF4-FFF2-40B4-BE49-F238E27FC236}">
                <a16:creationId xmlns:a16="http://schemas.microsoft.com/office/drawing/2014/main" id="{1189EEE6-17A5-46A5-BDDC-0C4423846BA2}"/>
              </a:ext>
            </a:extLst>
          </p:cNvPr>
          <p:cNvSpPr/>
          <p:nvPr/>
        </p:nvSpPr>
        <p:spPr>
          <a:xfrm>
            <a:off x="598446" y="4196300"/>
            <a:ext cx="253339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泵泄漏对运动速度影响较大</a:t>
            </a:r>
          </a:p>
        </p:txBody>
      </p: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C46D5487-F33F-4AFE-A945-2439DA1A42E3}"/>
              </a:ext>
            </a:extLst>
          </p:cNvPr>
          <p:cNvCxnSpPr>
            <a:cxnSpLocks/>
          </p:cNvCxnSpPr>
          <p:nvPr/>
        </p:nvCxnSpPr>
        <p:spPr>
          <a:xfrm flipV="1">
            <a:off x="3635186" y="4943973"/>
            <a:ext cx="413183" cy="366680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>
            <a:extLst>
              <a:ext uri="{FF2B5EF4-FFF2-40B4-BE49-F238E27FC236}">
                <a16:creationId xmlns:a16="http://schemas.microsoft.com/office/drawing/2014/main" id="{F8B0CCD2-C9AD-45FD-A922-43A49A65E6FB}"/>
              </a:ext>
            </a:extLst>
          </p:cNvPr>
          <p:cNvSpPr/>
          <p:nvPr/>
        </p:nvSpPr>
        <p:spPr>
          <a:xfrm>
            <a:off x="2738080" y="2255578"/>
            <a:ext cx="1030031" cy="893251"/>
          </a:xfrm>
          <a:prstGeom prst="ellipse">
            <a:avLst/>
          </a:prstGeom>
          <a:noFill/>
          <a:ln w="28575" cap="flat" cmpd="sng" algn="ctr">
            <a:solidFill>
              <a:srgbClr val="3387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A3EA4BC-E73A-42AD-AE4F-D095EC9ED1B1}"/>
              </a:ext>
            </a:extLst>
          </p:cNvPr>
          <p:cNvSpPr/>
          <p:nvPr/>
        </p:nvSpPr>
        <p:spPr>
          <a:xfrm>
            <a:off x="251520" y="692696"/>
            <a:ext cx="196720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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工作特性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7822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3B26ABE-F6D1-4422-AA30-CFCB0CEF26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" y="1241376"/>
            <a:ext cx="6017663" cy="487443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3E69149-0C58-4C47-B73A-4D1310FC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6516" y="0"/>
            <a:ext cx="6480720" cy="620688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机械特性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65E3D9-E211-4531-BBCE-89B5843977F6}"/>
              </a:ext>
            </a:extLst>
          </p:cNvPr>
          <p:cNvSpPr txBox="1">
            <a:spLocks/>
          </p:cNvSpPr>
          <p:nvPr/>
        </p:nvSpPr>
        <p:spPr bwMode="auto">
          <a:xfrm>
            <a:off x="252539" y="6197684"/>
            <a:ext cx="5584948" cy="41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泵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缸式容积调速回路的机械特性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D4910B3F-0083-41A7-8172-8E6428922AB1}"/>
              </a:ext>
            </a:extLst>
          </p:cNvPr>
          <p:cNvSpPr txBox="1">
            <a:spLocks/>
          </p:cNvSpPr>
          <p:nvPr/>
        </p:nvSpPr>
        <p:spPr bwMode="auto">
          <a:xfrm>
            <a:off x="285095" y="742186"/>
            <a:ext cx="8366620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"/>
              <a:defRPr 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420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泵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缸式开式容积调速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回路机械特性曲线为一组平行直线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6B1E23-1888-48F8-BF2E-FBD9CCE62274}"/>
              </a:ext>
            </a:extLst>
          </p:cNvPr>
          <p:cNvSpPr/>
          <p:nvPr/>
        </p:nvSpPr>
        <p:spPr>
          <a:xfrm>
            <a:off x="900277" y="2054050"/>
            <a:ext cx="54218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负载加大，泵泄漏加大，活塞速度减小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D1F51C7-9BBC-437D-AD6B-64123E47AB84}"/>
              </a:ext>
            </a:extLst>
          </p:cNvPr>
          <p:cNvCxnSpPr>
            <a:cxnSpLocks/>
          </p:cNvCxnSpPr>
          <p:nvPr/>
        </p:nvCxnSpPr>
        <p:spPr>
          <a:xfrm>
            <a:off x="1764374" y="2636912"/>
            <a:ext cx="1656184" cy="0"/>
          </a:xfrm>
          <a:prstGeom prst="straightConnector1">
            <a:avLst/>
          </a:prstGeom>
          <a:ln w="38100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030C69BA-C9E1-41A7-8131-58856A0FE8C4}"/>
              </a:ext>
            </a:extLst>
          </p:cNvPr>
          <p:cNvSpPr/>
          <p:nvPr/>
        </p:nvSpPr>
        <p:spPr>
          <a:xfrm>
            <a:off x="2195835" y="4383181"/>
            <a:ext cx="22093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回路在低速下的承载能力很差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A15E23B-9119-4A61-A3BF-8FA0DAADB204}"/>
              </a:ext>
            </a:extLst>
          </p:cNvPr>
          <p:cNvCxnSpPr>
            <a:cxnSpLocks/>
          </p:cNvCxnSpPr>
          <p:nvPr/>
        </p:nvCxnSpPr>
        <p:spPr>
          <a:xfrm>
            <a:off x="4283968" y="3678595"/>
            <a:ext cx="0" cy="1563870"/>
          </a:xfrm>
          <a:prstGeom prst="straightConnector1">
            <a:avLst/>
          </a:prstGeom>
          <a:ln w="38100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61EAC533-5FC5-4D33-B64B-30B33B08B72F}"/>
              </a:ext>
            </a:extLst>
          </p:cNvPr>
          <p:cNvSpPr/>
          <p:nvPr/>
        </p:nvSpPr>
        <p:spPr>
          <a:xfrm>
            <a:off x="3924614" y="5301208"/>
            <a:ext cx="961117" cy="814606"/>
          </a:xfrm>
          <a:prstGeom prst="ellipse">
            <a:avLst/>
          </a:prstGeom>
          <a:noFill/>
          <a:ln>
            <a:solidFill>
              <a:srgbClr val="33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68C2203A-E021-476A-A806-11E739B2BA96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5364088" y="2492765"/>
                <a:ext cx="3528392" cy="23490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"/>
                  <a:defRPr lang="en-US" sz="2400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1pPr>
                <a:lvl2pPr marL="3420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en-US" sz="2000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18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400" kern="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活塞运动速度：</a:t>
                </a:r>
              </a:p>
              <a:p>
                <a:pPr marL="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kern="0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kern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400" b="0" i="1" kern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f>
                            <m:fPr>
                              <m:ctrlP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b="0" i="1" kern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kern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1" kern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num>
                        <m:den>
                          <m:sSub>
                            <m:sSubPr>
                              <m:ctrlP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kern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68C2203A-E021-476A-A806-11E739B2B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64088" y="2492765"/>
                <a:ext cx="3528392" cy="2349010"/>
              </a:xfrm>
              <a:prstGeom prst="rect">
                <a:avLst/>
              </a:prstGeom>
              <a:blipFill>
                <a:blip r:embed="rId4"/>
                <a:stretch>
                  <a:fillRect l="-241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28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69149-0C58-4C47-B73A-4D1310FC1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0"/>
            <a:ext cx="6480720" cy="620688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机械特性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B26ABE-F6D1-4422-AA30-CFCB0CEF26E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13" y="1645291"/>
            <a:ext cx="5580112" cy="4520013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765E3D9-E211-4531-BBCE-89B5843977F6}"/>
              </a:ext>
            </a:extLst>
          </p:cNvPr>
          <p:cNvSpPr txBox="1">
            <a:spLocks/>
          </p:cNvSpPr>
          <p:nvPr/>
        </p:nvSpPr>
        <p:spPr bwMode="auto">
          <a:xfrm>
            <a:off x="96145" y="6093296"/>
            <a:ext cx="5804048" cy="41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泵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缸式容积调速回路的机械特性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676F68AF-DD6C-43E9-B362-4C8CD6FC3B2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23528" y="799306"/>
                <a:ext cx="8712968" cy="15906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"/>
                  <a:defRPr lang="en-US" sz="2400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1pPr>
                <a:lvl2pPr marL="3420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en-US" sz="2000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18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lvl="1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zh-CN" altLang="en-US" sz="24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回路速度刚度</a:t>
                </a:r>
                <a:endParaRPr lang="zh-CN" altLang="en-US" sz="2400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1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sz="2800" i="1" ker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ar-AE" sz="2800" i="1" ker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zh-CN" altLang="ar-AE" sz="2800" i="1" ker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ar-AE" altLang="zh-CN" sz="2800" i="1" ker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altLang="zh-CN" sz="2800" i="1" ker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ar-AE" altLang="zh-CN" sz="2800" i="1" ker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ar-AE" sz="2800" i="1" ker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ar-AE" altLang="zh-CN" sz="2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ar-AE" altLang="zh-CN" sz="2800" i="1" ker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ar-AE" altLang="zh-CN" sz="2800" i="1" ker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ar-AE" sz="2800" i="1" ker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ar-AE" altLang="zh-CN" sz="2800" i="1" ker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ar-AE" altLang="zh-CN" sz="2400" kern="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7" name="内容占位符 2">
                <a:extLst>
                  <a:ext uri="{FF2B5EF4-FFF2-40B4-BE49-F238E27FC236}">
                    <a16:creationId xmlns:a16="http://schemas.microsoft.com/office/drawing/2014/main" id="{676F68AF-DD6C-43E9-B362-4C8CD6FC3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528" y="799306"/>
                <a:ext cx="8712968" cy="1590650"/>
              </a:xfrm>
              <a:prstGeom prst="rect">
                <a:avLst/>
              </a:prstGeom>
              <a:blipFill>
                <a:blip r:embed="rId4"/>
                <a:stretch>
                  <a:fillRect l="-91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F0D1B545-69B7-4BF6-BA15-E094EE64A79B}"/>
              </a:ext>
            </a:extLst>
          </p:cNvPr>
          <p:cNvSpPr/>
          <p:nvPr/>
        </p:nvSpPr>
        <p:spPr>
          <a:xfrm>
            <a:off x="6044209" y="1248109"/>
            <a:ext cx="28009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加大液压缸的有效工作面积可增加速度刚性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96489E-AD8F-4455-A2A7-4FD0831575F8}"/>
              </a:ext>
            </a:extLst>
          </p:cNvPr>
          <p:cNvSpPr/>
          <p:nvPr/>
        </p:nvSpPr>
        <p:spPr>
          <a:xfrm>
            <a:off x="6044209" y="2568574"/>
            <a:ext cx="28482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减小泵的泄漏可增加速度刚性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9A173AA-5CBB-4491-B817-E7EC040A1FB4}"/>
              </a:ext>
            </a:extLst>
          </p:cNvPr>
          <p:cNvSpPr/>
          <p:nvPr/>
        </p:nvSpPr>
        <p:spPr>
          <a:xfrm>
            <a:off x="4786481" y="1351264"/>
            <a:ext cx="688933" cy="688933"/>
          </a:xfrm>
          <a:prstGeom prst="ellipse">
            <a:avLst/>
          </a:prstGeom>
          <a:noFill/>
          <a:ln>
            <a:solidFill>
              <a:srgbClr val="33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7D8964E5-99BF-4368-8DE1-1290AF1EC5D3}"/>
              </a:ext>
            </a:extLst>
          </p:cNvPr>
          <p:cNvSpPr/>
          <p:nvPr/>
        </p:nvSpPr>
        <p:spPr>
          <a:xfrm>
            <a:off x="4786481" y="1894440"/>
            <a:ext cx="688933" cy="535285"/>
          </a:xfrm>
          <a:prstGeom prst="ellipse">
            <a:avLst/>
          </a:prstGeom>
          <a:noFill/>
          <a:ln>
            <a:solidFill>
              <a:srgbClr val="33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F8B1165-8680-420A-97E6-47FB2DCB57B1}"/>
              </a:ext>
            </a:extLst>
          </p:cNvPr>
          <p:cNvCxnSpPr>
            <a:cxnSpLocks/>
          </p:cNvCxnSpPr>
          <p:nvPr/>
        </p:nvCxnSpPr>
        <p:spPr>
          <a:xfrm flipH="1">
            <a:off x="5495128" y="1643138"/>
            <a:ext cx="486235" cy="134325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DB99A7A-27D1-456B-A163-F385C91CE3B0}"/>
              </a:ext>
            </a:extLst>
          </p:cNvPr>
          <p:cNvCxnSpPr>
            <a:cxnSpLocks/>
            <a:endCxn id="15" idx="5"/>
          </p:cNvCxnSpPr>
          <p:nvPr/>
        </p:nvCxnSpPr>
        <p:spPr>
          <a:xfrm flipH="1" flipV="1">
            <a:off x="5374522" y="2351334"/>
            <a:ext cx="606841" cy="428238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52E3917-9C8C-454B-AD67-9A0F5800C82F}"/>
                  </a:ext>
                </a:extLst>
              </p:cNvPr>
              <p:cNvSpPr/>
              <p:nvPr/>
            </p:nvSpPr>
            <p:spPr>
              <a:xfrm>
                <a:off x="898229" y="1534437"/>
                <a:ext cx="3760260" cy="7200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kern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1" kern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b="0" i="1" kern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altLang="zh-CN" sz="2400" b="0" i="1" kern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2400" b="0" i="1" kern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2400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en-US" altLang="zh-CN" sz="2400" i="1" ker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 ker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altLang="zh-CN" sz="2400" i="1" ker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2400" i="1" ker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sSub>
                          <m:sSubPr>
                            <m:ctrlPr>
                              <a:rPr lang="en-US" altLang="zh-CN" sz="2400" b="0" i="1" kern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kern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b="0" i="1" kern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400" i="1" ker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</a:t>
                </a:r>
                <a:r>
                  <a:rPr lang="zh-CN" altLang="en-US" sz="3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→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C52E3917-9C8C-454B-AD67-9A0F5800C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229" y="1534437"/>
                <a:ext cx="3760260" cy="720005"/>
              </a:xfrm>
              <a:prstGeom prst="rect">
                <a:avLst/>
              </a:prstGeom>
              <a:blipFill>
                <a:blip r:embed="rId5"/>
                <a:stretch>
                  <a:fillRect t="-15254" b="-19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7857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C3937C1-E622-4A0C-A3D3-63725B9B32CD}"/>
                  </a:ext>
                </a:extLst>
              </p:cNvPr>
              <p:cNvSpPr/>
              <p:nvPr/>
            </p:nvSpPr>
            <p:spPr>
              <a:xfrm>
                <a:off x="2468596" y="2076522"/>
                <a:ext cx="3198696" cy="12063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𝑅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C3937C1-E622-4A0C-A3D3-63725B9B32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8596" y="2076522"/>
                <a:ext cx="3198696" cy="12063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E3E69149-0C58-4C47-B73A-4D1310FC1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调速特性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04A8E4-04A7-48AC-9034-EF534B9C7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4896544" cy="620688"/>
          </a:xfrm>
        </p:spPr>
        <p:txBody>
          <a:bodyPr/>
          <a:lstStyle/>
          <a:p>
            <a:pPr marL="342900" lvl="1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调速特性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回路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调速范围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0">
              <a:lnSpc>
                <a:spcPct val="150000"/>
              </a:lnSpc>
              <a:buNone/>
            </a:pPr>
            <a:endParaRPr lang="en-US" altLang="zh-CN" sz="16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919B30A-7540-4213-BAA8-BA54957F4B68}"/>
                  </a:ext>
                </a:extLst>
              </p:cNvPr>
              <p:cNvSpPr/>
              <p:nvPr/>
            </p:nvSpPr>
            <p:spPr>
              <a:xfrm>
                <a:off x="503647" y="4546916"/>
                <a:ext cx="8640961" cy="17971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 indent="0">
                  <a:lnSpc>
                    <a:spcPct val="150000"/>
                  </a:lnSpc>
                  <a:buNone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式中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变量泵变量机构的调节范围，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sub>
                    </m:sSub>
                    <m:r>
                      <a:rPr lang="en-US" altLang="zh-CN" sz="240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𝑡𝑚𝑎𝑥</m:t>
                        </m:r>
                      </m:sub>
                    </m:sSub>
                    <m:r>
                      <m:rPr>
                        <m:lit/>
                      </m:rPr>
                      <a:rPr lang="en-US" altLang="zh-CN" sz="240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/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  <m:r>
                          <m:rPr>
                            <m:sty m:val="p"/>
                          </m:rP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m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1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𝑡𝑚𝑎𝑥</m:t>
                        </m:r>
                      </m:sub>
                    </m:sSub>
                    <m:r>
                      <a:rPr lang="zh-CN" altLang="en-US" sz="2400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、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  <m:r>
                          <a:rPr lang="en-US" altLang="zh-CN" sz="2400" dirty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变量泵最大和最小集合流量；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lvl="1" indent="0">
                  <a:lnSpc>
                    <a:spcPct val="150000"/>
                  </a:lnSpc>
                  <a:buNone/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其他符号意义同前。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919B30A-7540-4213-BAA8-BA54957F4B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47" y="4546916"/>
                <a:ext cx="8640961" cy="1797159"/>
              </a:xfrm>
              <a:prstGeom prst="rect">
                <a:avLst/>
              </a:prstGeom>
              <a:blipFill>
                <a:blip r:embed="rId3"/>
                <a:stretch>
                  <a:fillRect l="-1129" r="-2117" b="-3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8FEB124-5D12-48B4-9380-505970B79F5D}"/>
                  </a:ext>
                </a:extLst>
              </p:cNvPr>
              <p:cNvSpPr/>
              <p:nvPr/>
            </p:nvSpPr>
            <p:spPr>
              <a:xfrm>
                <a:off x="5940152" y="2906352"/>
                <a:ext cx="2808311" cy="12431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与泵的变量机构调节范围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有关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8FEB124-5D12-48B4-9380-505970B79F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2906352"/>
                <a:ext cx="2808311" cy="1243161"/>
              </a:xfrm>
              <a:prstGeom prst="rect">
                <a:avLst/>
              </a:prstGeom>
              <a:blipFill>
                <a:blip r:embed="rId4"/>
                <a:stretch>
                  <a:fillRect l="-3254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4C20AF82-7D90-45EE-AD44-FA6772116D9B}"/>
              </a:ext>
            </a:extLst>
          </p:cNvPr>
          <p:cNvCxnSpPr/>
          <p:nvPr/>
        </p:nvCxnSpPr>
        <p:spPr>
          <a:xfrm flipH="1" flipV="1">
            <a:off x="5454319" y="2783306"/>
            <a:ext cx="425945" cy="248040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A9A6431-F235-4977-8B2A-6A22780F5A1A}"/>
                  </a:ext>
                </a:extLst>
              </p:cNvPr>
              <p:cNvSpPr/>
              <p:nvPr/>
            </p:nvSpPr>
            <p:spPr>
              <a:xfrm>
                <a:off x="1187624" y="3202463"/>
                <a:ext cx="339320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与泵的泄漏系数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有关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A9A6431-F235-4977-8B2A-6A22780F5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3202463"/>
                <a:ext cx="3393204" cy="646331"/>
              </a:xfrm>
              <a:prstGeom prst="rect">
                <a:avLst/>
              </a:prstGeom>
              <a:blipFill>
                <a:blip r:embed="rId5"/>
                <a:stretch>
                  <a:fillRect l="-2878" b="-113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450003AB-459D-4330-880E-9004B63BA086}"/>
              </a:ext>
            </a:extLst>
          </p:cNvPr>
          <p:cNvCxnSpPr>
            <a:cxnSpLocks/>
            <a:stCxn id="4" idx="2"/>
          </p:cNvCxnSpPr>
          <p:nvPr/>
        </p:nvCxnSpPr>
        <p:spPr>
          <a:xfrm flipV="1">
            <a:off x="4067944" y="2718518"/>
            <a:ext cx="432257" cy="564360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0A59394-2260-42CB-B240-E8EF5D3C0718}"/>
                  </a:ext>
                </a:extLst>
              </p:cNvPr>
              <p:cNvSpPr/>
              <p:nvPr/>
            </p:nvSpPr>
            <p:spPr>
              <a:xfrm>
                <a:off x="5880264" y="1984332"/>
                <a:ext cx="2076112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lvl="1"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与负载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𝐹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有关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F0A59394-2260-42CB-B240-E8EF5D3C07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264" y="1984332"/>
                <a:ext cx="2076112" cy="581057"/>
              </a:xfrm>
              <a:prstGeom prst="rect">
                <a:avLst/>
              </a:prstGeom>
              <a:blipFill>
                <a:blip r:embed="rId6"/>
                <a:stretch>
                  <a:fillRect l="-4706" b="-24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672377E-1F4B-4B79-B137-C399D01AA133}"/>
              </a:ext>
            </a:extLst>
          </p:cNvPr>
          <p:cNvCxnSpPr>
            <a:cxnSpLocks/>
          </p:cNvCxnSpPr>
          <p:nvPr/>
        </p:nvCxnSpPr>
        <p:spPr>
          <a:xfrm flipH="1">
            <a:off x="5004048" y="2311096"/>
            <a:ext cx="773988" cy="253808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61508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EAEAEA"/>
        </a:dk1>
        <a:lt1>
          <a:srgbClr val="FFFFFF"/>
        </a:lt1>
        <a:dk2>
          <a:srgbClr val="000000"/>
        </a:dk2>
        <a:lt2>
          <a:srgbClr val="FFFFFF"/>
        </a:lt2>
        <a:accent1>
          <a:srgbClr val="00CC99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EAEAEA"/>
        </a:dk1>
        <a:lt1>
          <a:srgbClr val="FFFFFF"/>
        </a:lt1>
        <a:dk2>
          <a:srgbClr val="CC0000"/>
        </a:dk2>
        <a:lt2>
          <a:srgbClr val="FFFFFF"/>
        </a:lt2>
        <a:accent1>
          <a:srgbClr val="FFFF66"/>
        </a:accent1>
        <a:accent2>
          <a:srgbClr val="3333CC"/>
        </a:accent2>
        <a:accent3>
          <a:srgbClr val="E2AAAA"/>
        </a:accent3>
        <a:accent4>
          <a:srgbClr val="DADADA"/>
        </a:accent4>
        <a:accent5>
          <a:srgbClr val="FFFFB8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4">
        <a:dk1>
          <a:srgbClr val="FF0000"/>
        </a:dk1>
        <a:lt1>
          <a:srgbClr val="FFFFCC"/>
        </a:lt1>
        <a:dk2>
          <a:srgbClr val="FF3300"/>
        </a:dk2>
        <a:lt2>
          <a:srgbClr val="008000"/>
        </a:lt2>
        <a:accent1>
          <a:srgbClr val="33CC33"/>
        </a:accent1>
        <a:accent2>
          <a:srgbClr val="3333CC"/>
        </a:accent2>
        <a:accent3>
          <a:srgbClr val="FFFFE2"/>
        </a:accent3>
        <a:accent4>
          <a:srgbClr val="DA0000"/>
        </a:accent4>
        <a:accent5>
          <a:srgbClr val="ADE2AD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6600"/>
        </a:dk1>
        <a:lt1>
          <a:srgbClr val="FFFFFF"/>
        </a:lt1>
        <a:dk2>
          <a:srgbClr val="006600"/>
        </a:dk2>
        <a:lt2>
          <a:srgbClr val="663300"/>
        </a:lt2>
        <a:accent1>
          <a:srgbClr val="996633"/>
        </a:accent1>
        <a:accent2>
          <a:srgbClr val="3333CC"/>
        </a:accent2>
        <a:accent3>
          <a:srgbClr val="FFFFFF"/>
        </a:accent3>
        <a:accent4>
          <a:srgbClr val="005600"/>
        </a:accent4>
        <a:accent5>
          <a:srgbClr val="CAB8AD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10821</TotalTime>
  <Words>1673</Words>
  <Application>Microsoft Office PowerPoint</Application>
  <PresentationFormat>全屏显示(4:3)</PresentationFormat>
  <Paragraphs>268</Paragraphs>
  <Slides>37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宋体</vt:lpstr>
      <vt:lpstr>微软雅黑</vt:lpstr>
      <vt:lpstr>黑体</vt:lpstr>
      <vt:lpstr>Arial</vt:lpstr>
      <vt:lpstr>Cambria Math</vt:lpstr>
      <vt:lpstr>Times New Roman</vt:lpstr>
      <vt:lpstr>Wingdings</vt:lpstr>
      <vt:lpstr>default</vt:lpstr>
      <vt:lpstr>液压传动及控制I — 调速回路（下）</vt:lpstr>
      <vt:lpstr>调速回路目录</vt:lpstr>
      <vt:lpstr>容积调速回路</vt:lpstr>
      <vt:lpstr>容积调速回路分类</vt:lpstr>
      <vt:lpstr>容积调速回路分类</vt:lpstr>
      <vt:lpstr>泵-缸式开式容积调速回路</vt:lpstr>
      <vt:lpstr>机械特性</vt:lpstr>
      <vt:lpstr>机械特性</vt:lpstr>
      <vt:lpstr>调速特性</vt:lpstr>
      <vt:lpstr>泵-缸式闭式容积调速回路</vt:lpstr>
      <vt:lpstr>工作原理</vt:lpstr>
      <vt:lpstr>总结</vt:lpstr>
      <vt:lpstr>泵-马达式容积调速回路</vt:lpstr>
      <vt:lpstr>变量泵-定量马达式调速回路</vt:lpstr>
      <vt:lpstr>变量泵-定量马达式调速回路</vt:lpstr>
      <vt:lpstr>变量泵-定量马达式调速回路</vt:lpstr>
      <vt:lpstr>变量泵-定量马达式调速回路</vt:lpstr>
      <vt:lpstr>定量泵-变量马达式调速回路</vt:lpstr>
      <vt:lpstr>定量泵-变量马达式调速回路</vt:lpstr>
      <vt:lpstr>定量泵-变量马达式调速回路</vt:lpstr>
      <vt:lpstr>变量泵-变量马达式调速回路</vt:lpstr>
      <vt:lpstr>变量泵-变量马达式调速回路</vt:lpstr>
      <vt:lpstr>容积节流调速回路</vt:lpstr>
      <vt:lpstr>定压式容积节流调速回路</vt:lpstr>
      <vt:lpstr>定压式容积节流调速回路</vt:lpstr>
      <vt:lpstr>功率特性</vt:lpstr>
      <vt:lpstr>功率特性</vt:lpstr>
      <vt:lpstr>定压式容积节流调速回路</vt:lpstr>
      <vt:lpstr>变压式容积节流调速回路</vt:lpstr>
      <vt:lpstr>变压式容积节流调速回路</vt:lpstr>
      <vt:lpstr>变压式容积节流调速回路</vt:lpstr>
      <vt:lpstr>变压式容积节流调速回路</vt:lpstr>
      <vt:lpstr>容积节流调速回路</vt:lpstr>
      <vt:lpstr>三类调速回路的比较和选用</vt:lpstr>
      <vt:lpstr>三类调速回路的比较和选用</vt:lpstr>
      <vt:lpstr>三类调速回路的比较和选用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Hydraulic Transmissions</dc:title>
  <dc:creator>Feng Wang</dc:creator>
  <cp:lastModifiedBy>Moschino</cp:lastModifiedBy>
  <cp:revision>578</cp:revision>
  <cp:lastPrinted>1601-01-01T00:00:00Z</cp:lastPrinted>
  <dcterms:created xsi:type="dcterms:W3CDTF">2010-12-21T11:12:58Z</dcterms:created>
  <dcterms:modified xsi:type="dcterms:W3CDTF">2022-12-12T16:26:18Z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LCID">
    <vt:i4>2052</vt:i4>
  </property>
</Properties>
</file>